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6858000" cx="12192000"/>
  <p:notesSz cx="6858000" cy="9144000"/>
  <p:embeddedFontLst>
    <p:embeddedFont>
      <p:font typeface="Roboto"/>
      <p:regular r:id="rId35"/>
      <p:bold r:id="rId36"/>
      <p:italic r:id="rId37"/>
      <p:boldItalic r:id="rId38"/>
    </p:embeddedFont>
    <p:embeddedFont>
      <p:font typeface="Geist"/>
      <p:bold r:id="rId39"/>
    </p:embeddedFont>
    <p:embeddedFont>
      <p:font typeface="Geist Mono"/>
      <p:regular r:id="rId40"/>
      <p:bold r:id="rId41"/>
    </p:embeddedFont>
    <p:embeddedFont>
      <p:font typeface="Geist Black"/>
      <p:bold r:id="rId42"/>
    </p:embeddedFont>
    <p:embeddedFont>
      <p:font typeface="Roboto Light"/>
      <p:regular r:id="rId43"/>
      <p:bold r:id="rId44"/>
      <p:italic r:id="rId45"/>
      <p:boldItalic r:id="rId46"/>
    </p:embeddedFont>
    <p:embeddedFont>
      <p:font typeface="Roboto Mono"/>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1" roundtripDataSignature="AMtx7mgsbY975Wp/PIhHKqkYtDHW+5QpM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E37F326-544C-40BD-9220-6F4B3E5CDE2D}">
  <a:tblStyle styleId="{CE37F326-544C-40BD-9220-6F4B3E5CDE2D}" styleName="Table_0">
    <a:wholeTbl>
      <a:tcTxStyle b="off" i="off">
        <a:font>
          <a:latin typeface="Geist"/>
          <a:ea typeface="Geist"/>
          <a:cs typeface="Geist"/>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4EEFF"/>
          </a:solidFill>
        </a:fill>
      </a:tcStyle>
    </a:wholeTbl>
    <a:band1H>
      <a:tcTxStyle/>
      <a:tcStyle>
        <a:fill>
          <a:solidFill>
            <a:srgbClr val="E9DCFF"/>
          </a:solidFill>
        </a:fill>
      </a:tcStyle>
    </a:band1H>
    <a:band2H>
      <a:tcTxStyle/>
    </a:band2H>
    <a:band1V>
      <a:tcTxStyle/>
      <a:tcStyle>
        <a:fill>
          <a:solidFill>
            <a:srgbClr val="E9DCFF"/>
          </a:solidFill>
        </a:fill>
      </a:tcStyle>
    </a:band1V>
    <a:band2V>
      <a:tcTxStyle/>
    </a:band2V>
    <a:lastCol>
      <a:tcTxStyle b="on" i="off">
        <a:font>
          <a:latin typeface="Geist"/>
          <a:ea typeface="Geist"/>
          <a:cs typeface="Geist"/>
        </a:font>
        <a:schemeClr val="lt1"/>
      </a:tcTxStyle>
      <a:tcStyle>
        <a:fill>
          <a:solidFill>
            <a:schemeClr val="accent3"/>
          </a:solidFill>
        </a:fill>
      </a:tcStyle>
    </a:lastCol>
    <a:firstCol>
      <a:tcTxStyle b="on" i="off">
        <a:font>
          <a:latin typeface="Geist"/>
          <a:ea typeface="Geist"/>
          <a:cs typeface="Geist"/>
        </a:font>
        <a:schemeClr val="lt1"/>
      </a:tcTxStyle>
      <a:tcStyle>
        <a:fill>
          <a:solidFill>
            <a:schemeClr val="accent3"/>
          </a:solidFill>
        </a:fill>
      </a:tcStyle>
    </a:firstCol>
    <a:lastRow>
      <a:tcTxStyle b="on" i="off">
        <a:font>
          <a:latin typeface="Geist"/>
          <a:ea typeface="Geist"/>
          <a:cs typeface="Geist"/>
        </a:font>
        <a:schemeClr val="lt1"/>
      </a:tcTxStyle>
      <a:tcStyle>
        <a:tcBdr>
          <a:top>
            <a:ln cap="flat" cmpd="sng" w="38100">
              <a:solidFill>
                <a:schemeClr val="lt1"/>
              </a:solidFill>
              <a:prstDash val="solid"/>
              <a:round/>
              <a:headEnd len="sm" w="sm" type="none"/>
              <a:tailEnd len="sm" w="sm" type="none"/>
            </a:ln>
          </a:top>
        </a:tcBdr>
        <a:fill>
          <a:solidFill>
            <a:schemeClr val="accent3"/>
          </a:solidFill>
        </a:fill>
      </a:tcStyle>
    </a:lastRow>
    <a:seCell>
      <a:tcTxStyle/>
    </a:seCell>
    <a:swCell>
      <a:tcTxStyle/>
    </a:swCell>
    <a:firstRow>
      <a:tcTxStyle b="on" i="off">
        <a:font>
          <a:latin typeface="Geist"/>
          <a:ea typeface="Geist"/>
          <a:cs typeface="Geist"/>
        </a:font>
        <a:schemeClr val="lt1"/>
      </a:tcTxStyle>
      <a:tcStyle>
        <a:tcBdr>
          <a:bottom>
            <a:ln cap="flat" cmpd="sng" w="38100">
              <a:solidFill>
                <a:schemeClr val="lt1"/>
              </a:solidFill>
              <a:prstDash val="solid"/>
              <a:round/>
              <a:headEnd len="sm" w="sm" type="none"/>
              <a:tailEnd len="sm" w="sm" type="none"/>
            </a:ln>
          </a:bottom>
        </a:tcBdr>
        <a:fill>
          <a:solidFill>
            <a:schemeClr val="accent3"/>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GeistMono-regular.fntdata"/><Relationship Id="rId42" Type="http://schemas.openxmlformats.org/officeDocument/2006/relationships/font" Target="fonts/GeistBlack-bold.fntdata"/><Relationship Id="rId41" Type="http://schemas.openxmlformats.org/officeDocument/2006/relationships/font" Target="fonts/GeistMono-bold.fntdata"/><Relationship Id="rId44" Type="http://schemas.openxmlformats.org/officeDocument/2006/relationships/font" Target="fonts/RobotoLight-bold.fntdata"/><Relationship Id="rId43" Type="http://schemas.openxmlformats.org/officeDocument/2006/relationships/font" Target="fonts/RobotoLight-regular.fntdata"/><Relationship Id="rId46" Type="http://schemas.openxmlformats.org/officeDocument/2006/relationships/font" Target="fonts/RobotoLight-boldItalic.fntdata"/><Relationship Id="rId45" Type="http://schemas.openxmlformats.org/officeDocument/2006/relationships/font" Target="fonts/RobotoLigh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Mono-bold.fntdata"/><Relationship Id="rId47" Type="http://schemas.openxmlformats.org/officeDocument/2006/relationships/font" Target="fonts/RobotoMono-regular.fntdata"/><Relationship Id="rId49" Type="http://schemas.openxmlformats.org/officeDocument/2006/relationships/font" Target="fonts/RobotoMon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font" Target="fonts/Roboto-regular.fntdata"/><Relationship Id="rId34" Type="http://schemas.openxmlformats.org/officeDocument/2006/relationships/slide" Target="slides/slide29.xml"/><Relationship Id="rId37" Type="http://schemas.openxmlformats.org/officeDocument/2006/relationships/font" Target="fonts/Roboto-italic.fntdata"/><Relationship Id="rId36" Type="http://schemas.openxmlformats.org/officeDocument/2006/relationships/font" Target="fonts/Roboto-bold.fntdata"/><Relationship Id="rId39" Type="http://schemas.openxmlformats.org/officeDocument/2006/relationships/font" Target="fonts/Geist-bold.fntdata"/><Relationship Id="rId38" Type="http://schemas.openxmlformats.org/officeDocument/2006/relationships/font" Target="fonts/Robot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customschemas.google.com/relationships/presentationmetadata" Target="metadata"/><Relationship Id="rId50" Type="http://schemas.openxmlformats.org/officeDocument/2006/relationships/font" Target="fonts/RobotoMon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gif>
</file>

<file path=ppt/media/image16.gif>
</file>

<file path=ppt/media/image17.png>
</file>

<file path=ppt/media/image18.jpg>
</file>

<file path=ppt/media/image19.gif>
</file>

<file path=ppt/media/image2.png>
</file>

<file path=ppt/media/image20.png>
</file>

<file path=ppt/media/image21.png>
</file>

<file path=ppt/media/image22.png>
</file>

<file path=ppt/media/image23.png>
</file>

<file path=ppt/media/image24.png>
</file>

<file path=ppt/media/image25.gif>
</file>

<file path=ppt/media/image26.png>
</file>

<file path=ppt/media/image27.gif>
</file>

<file path=ppt/media/image28.png>
</file>

<file path=ppt/media/image29.png>
</file>

<file path=ppt/media/image3.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it-IT"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Variational AutoEncoder (VAE) è un potente strumento nel campo dell'apprendimento automatico. Si distingue per la sua capacità di apprendere rappresentazioni latenti dei dati, permettendo non solo la ricostruzione dei dati originali, ma anche la generazione di nuovi dati simili. Questo approccio è particolarmente utile in vari ambiti, come la generazione di immagini o la sintesi di dati. Comprendere il funzionamento di un VAE è fondamentale per applicazioni avanzate in intelligenza artificiale e machine learning. </a:t>
            </a:r>
            <a:br>
              <a:rPr lang="it-IT"/>
            </a:br>
            <a:br>
              <a:rPr lang="it-IT"/>
            </a:br>
            <a:endParaRPr/>
          </a:p>
        </p:txBody>
      </p:sp>
      <p:sp>
        <p:nvSpPr>
          <p:cNvPr id="115" name="Google Shape;115;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86" name="Google Shape;186;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94" name="Google Shape;194;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1" name="Google Shape;201;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202" name="Google Shape;202;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10" name="Google Shape;210;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17" name="Google Shape;217;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25" name="Google Shape;225;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33" name="Google Shape;233;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9" name="Google Shape;239;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40" name="Google Shape;240;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7" name="Google Shape;247;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48" name="Google Shape;248;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5d9d9c51ea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5" name="Google Shape;255;g35d9d9c51ea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56" name="Google Shape;256;g35d9d9c51ea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5d9d9c51ea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4" name="Google Shape;264;g35d9d9c51ea_0_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65" name="Google Shape;265;g35d9d9c51ea_0_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35d9d9c51ea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6" name="Google Shape;276;g35d9d9c51ea_0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77" name="Google Shape;277;g35d9d9c51ea_0_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5d9d9c51ea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g35d9d9c51ea_0_3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85" name="Google Shape;285;g35d9d9c51ea_0_3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5d9d9c51ea_0_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2" name="Google Shape;292;g35d9d9c51ea_0_4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293" name="Google Shape;293;g35d9d9c51ea_0_4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35d9d9c51ea_0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0" name="Google Shape;300;g35d9d9c51ea_0_4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301" name="Google Shape;301;g35d9d9c51ea_0_4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5d9d9c51ea_0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8" name="Google Shape;308;g35d9d9c51ea_0_5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309" name="Google Shape;309;g35d9d9c51ea_0_5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6" name="Google Shape;316;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L'encoder gioca un ruolo cruciale nel VAE, poiché rappresenta i dati in uno spazio latente. Questo spazio è multidimensionale e ogni dimensione corrisponde a una caratteristica specifica dei dati in input. La rappresentazione nello spazio latente consente di semplificare e organizzare le informazioni, facilitando l'analisi e la generazione di nuovi dati. È importante notare come questa rappresentazione possa influenzare la qualità dei dati generati.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L'encoder di un VAE trasforma i dati in un punto nello spazio latente, che è uno spazio multidimensionale. Ogni dimensione di questo spazio rappresenta una caratteristica specifica dei dati in input. Questo approccio consente di catturare le relazioni tra le diverse caratteristiche e di rappresentare i dati in modo più compatto. Comprendere come funziona questo spazio latente è essenziale per apprezzare le capacità generative del VAE. </a:t>
            </a:r>
            <a:br>
              <a:rPr lang="it-IT"/>
            </a:br>
            <a:r>
              <a:rPr lang="it-IT"/>
              <a:t>______</a:t>
            </a:r>
            <a:endParaRPr/>
          </a:p>
          <a:p>
            <a:pPr indent="0" lvl="0" marL="0" rtl="0" algn="l">
              <a:spcBef>
                <a:spcPts val="0"/>
              </a:spcBef>
              <a:spcAft>
                <a:spcPts val="0"/>
              </a:spcAft>
              <a:buNone/>
            </a:pPr>
            <a:br>
              <a:rPr lang="it-IT"/>
            </a:br>
            <a:endParaRPr/>
          </a:p>
        </p:txBody>
      </p:sp>
      <p:sp>
        <p:nvSpPr>
          <p:cNvPr id="317" name="Google Shape;317;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35da53166ed_1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35da53166ed_1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5" name="Google Shape;325;g35da53166ed_1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it-IT"/>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35da53166ed_1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35da53166ed_1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g35da53166ed_1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8" name="Google Shape;338;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In questa diapositiva non sono presenti contenuti per la generazione di note del relatore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In questa diapositiva non sono presenti contenuti per la generazione di note del relatore </a:t>
            </a:r>
            <a:br>
              <a:rPr lang="it-IT"/>
            </a:br>
            <a:r>
              <a:rPr lang="it-IT"/>
              <a:t>______</a:t>
            </a:r>
            <a:endParaRPr/>
          </a:p>
          <a:p>
            <a:pPr indent="0" lvl="0" marL="0" rtl="0" algn="l">
              <a:spcBef>
                <a:spcPts val="0"/>
              </a:spcBef>
              <a:spcAft>
                <a:spcPts val="0"/>
              </a:spcAft>
              <a:buNone/>
            </a:pPr>
            <a:br>
              <a:rPr lang="it-IT"/>
            </a:br>
            <a:endParaRPr/>
          </a:p>
        </p:txBody>
      </p:sp>
      <p:sp>
        <p:nvSpPr>
          <p:cNvPr id="339" name="Google Shape;339;p3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6" name="Google Shape;12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27" name="Google Shape;127;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35" name="Google Shape;13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50" name="Google Shape;15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58" name="Google Shape;158;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6" name="Google Shape;166;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67" name="Google Shape;167;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rPr lang="it-IT"/>
              <a:t>Generato da Copilot</a:t>
            </a:r>
            <a:br>
              <a:rPr lang="it-IT"/>
            </a:br>
            <a:br>
              <a:rPr lang="it-IT"/>
            </a:br>
            <a:r>
              <a:rPr lang="it-IT"/>
              <a:t>Un VAE è un'architettura di rete neurale che si basa su due componenti principali: l'encoder e il decoder. L'encoder trasforma i dati in una rappresentazione latente probabilistica, mentre il decoder utilizza questa rappresentazione per generare nuovi dati. Questo processo di apprendimento consente al VAE di catturare le caratteristiche fondamentali del dataset, facilitando la generazione di nuovi esempi che mantengono le stesse proprietà statistiche dei dati originali. </a:t>
            </a:r>
            <a:br>
              <a:rPr lang="it-IT"/>
            </a:br>
            <a:r>
              <a:rPr lang="it-IT"/>
              <a:t>______</a:t>
            </a:r>
            <a:endParaRPr/>
          </a:p>
          <a:p>
            <a:pPr indent="0" lvl="0" marL="0" rtl="0" algn="l">
              <a:spcBef>
                <a:spcPts val="0"/>
              </a:spcBef>
              <a:spcAft>
                <a:spcPts val="0"/>
              </a:spcAft>
              <a:buNone/>
            </a:pPr>
            <a:br>
              <a:rPr lang="it-IT"/>
            </a:br>
            <a:r>
              <a:rPr lang="it-IT"/>
              <a:t>Generato da Copilot</a:t>
            </a:r>
            <a:br>
              <a:rPr lang="it-IT"/>
            </a:br>
            <a:br>
              <a:rPr lang="it-IT"/>
            </a:br>
            <a:r>
              <a:rPr lang="it-IT"/>
              <a:t>Un VAE è un'architettura di rete neurale che si basa su un approccio probabilistico per rappresentare i dati. La sua principale funzione è quella di generare nuovi dati a partire da un set di dati esistente. Gli autoencoder, di cui il VAE è una variante, si concentrano sulla ricostruzione dei dati, mentre il VAE introduce un elemento di generazione, consentendo di esplorare lo spazio latente in modo più efficace. Questo processo è cruciale per applicazioni come la generazione di immagini e la modellazione di dati complessi. </a:t>
            </a:r>
            <a:br>
              <a:rPr lang="it-IT"/>
            </a:br>
            <a:r>
              <a:rPr lang="it-IT"/>
              <a:t>______</a:t>
            </a:r>
            <a:endParaRPr/>
          </a:p>
          <a:p>
            <a:pPr indent="0" lvl="0" marL="0" rtl="0" algn="l">
              <a:spcBef>
                <a:spcPts val="0"/>
              </a:spcBef>
              <a:spcAft>
                <a:spcPts val="0"/>
              </a:spcAft>
              <a:buNone/>
            </a:pPr>
            <a:br>
              <a:rPr lang="it-IT"/>
            </a:br>
            <a:endParaRPr/>
          </a:p>
        </p:txBody>
      </p:sp>
      <p:sp>
        <p:nvSpPr>
          <p:cNvPr id="178" name="Google Shape;178;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titolo">
  <p:cSld name="Diapositiva titolo">
    <p:spTree>
      <p:nvGrpSpPr>
        <p:cNvPr id="15" name="Shape 15"/>
        <p:cNvGrpSpPr/>
        <p:nvPr/>
      </p:nvGrpSpPr>
      <p:grpSpPr>
        <a:xfrm>
          <a:off x="0" y="0"/>
          <a:ext cx="0" cy="0"/>
          <a:chOff x="0" y="0"/>
          <a:chExt cx="0" cy="0"/>
        </a:xfrm>
      </p:grpSpPr>
      <p:sp>
        <p:nvSpPr>
          <p:cNvPr id="16" name="Google Shape;16;p35"/>
          <p:cNvSpPr txBox="1"/>
          <p:nvPr>
            <p:ph type="ctrTitle"/>
          </p:nvPr>
        </p:nvSpPr>
        <p:spPr>
          <a:xfrm>
            <a:off x="1524000" y="1465263"/>
            <a:ext cx="7905750" cy="3303587"/>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rgbClr val="080808"/>
              </a:buClr>
              <a:buSzPts val="6000"/>
              <a:buFont typeface="Geist Black"/>
              <a:buNone/>
              <a:defRPr sz="6000">
                <a:solidFill>
                  <a:srgbClr val="080808"/>
                </a:solidFill>
                <a:latin typeface="Geist Black"/>
                <a:ea typeface="Geist Black"/>
                <a:cs typeface="Geist Black"/>
                <a:sym typeface="Geist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Immagine che contiene schermata, Policromia, Elementi grafici, arancione&#10;&#10;Descrizione generata automaticamente" id="17" name="Google Shape;17;p35"/>
          <p:cNvPicPr preferRelativeResize="0"/>
          <p:nvPr/>
        </p:nvPicPr>
        <p:blipFill rotWithShape="1">
          <a:blip r:embed="rId2">
            <a:alphaModFix/>
          </a:blip>
          <a:srcRect b="0" l="0" r="0" t="0"/>
          <a:stretch/>
        </p:blipFill>
        <p:spPr>
          <a:xfrm>
            <a:off x="0" y="0"/>
            <a:ext cx="12191999" cy="6858000"/>
          </a:xfrm>
          <a:prstGeom prst="rect">
            <a:avLst/>
          </a:prstGeom>
          <a:solidFill>
            <a:schemeClr val="dk2"/>
          </a:solidFill>
          <a:ln>
            <a:noFill/>
          </a:ln>
        </p:spPr>
      </p:pic>
      <p:grpSp>
        <p:nvGrpSpPr>
          <p:cNvPr id="18" name="Google Shape;18;p35"/>
          <p:cNvGrpSpPr/>
          <p:nvPr/>
        </p:nvGrpSpPr>
        <p:grpSpPr>
          <a:xfrm>
            <a:off x="9403822" y="6253378"/>
            <a:ext cx="2362199" cy="317915"/>
            <a:chOff x="3529477" y="82930"/>
            <a:chExt cx="1805723" cy="243022"/>
          </a:xfrm>
        </p:grpSpPr>
        <p:sp>
          <p:nvSpPr>
            <p:cNvPr id="19" name="Google Shape;19;p35"/>
            <p:cNvSpPr/>
            <p:nvPr/>
          </p:nvSpPr>
          <p:spPr>
            <a:xfrm>
              <a:off x="3529477" y="82930"/>
              <a:ext cx="198312" cy="239417"/>
            </a:xfrm>
            <a:custGeom>
              <a:rect b="b" l="l" r="r" t="t"/>
              <a:pathLst>
                <a:path extrusionOk="0" h="239417" w="198312">
                  <a:moveTo>
                    <a:pt x="36057" y="205524"/>
                  </a:moveTo>
                  <a:lnTo>
                    <a:pt x="83652" y="205524"/>
                  </a:lnTo>
                  <a:cubicBezTo>
                    <a:pt x="128362" y="205524"/>
                    <a:pt x="162256" y="170909"/>
                    <a:pt x="162256" y="120430"/>
                  </a:cubicBezTo>
                  <a:cubicBezTo>
                    <a:pt x="162256" y="69950"/>
                    <a:pt x="128362" y="35336"/>
                    <a:pt x="83652" y="35336"/>
                  </a:cubicBezTo>
                  <a:lnTo>
                    <a:pt x="36057" y="35336"/>
                  </a:lnTo>
                  <a:lnTo>
                    <a:pt x="36057" y="206245"/>
                  </a:lnTo>
                  <a:lnTo>
                    <a:pt x="36057" y="205524"/>
                  </a:lnTo>
                  <a:close/>
                  <a:moveTo>
                    <a:pt x="0" y="239417"/>
                  </a:moveTo>
                  <a:lnTo>
                    <a:pt x="0" y="0"/>
                  </a:lnTo>
                  <a:lnTo>
                    <a:pt x="83652" y="0"/>
                  </a:lnTo>
                  <a:cubicBezTo>
                    <a:pt x="148554" y="0"/>
                    <a:pt x="198312" y="49758"/>
                    <a:pt x="198312" y="119709"/>
                  </a:cubicBezTo>
                  <a:cubicBezTo>
                    <a:pt x="198312" y="189659"/>
                    <a:pt x="148554" y="239417"/>
                    <a:pt x="83652" y="239417"/>
                  </a:cubicBezTo>
                  <a:lnTo>
                    <a:pt x="0" y="23941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0" name="Google Shape;20;p35"/>
            <p:cNvSpPr/>
            <p:nvPr/>
          </p:nvSpPr>
          <p:spPr>
            <a:xfrm>
              <a:off x="3740049" y="148553"/>
              <a:ext cx="166582" cy="177399"/>
            </a:xfrm>
            <a:custGeom>
              <a:rect b="b" l="l" r="r" t="t"/>
              <a:pathLst>
                <a:path extrusionOk="0" h="177399" w="166582">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9" y="29567"/>
                    <a:pt x="33893" y="51922"/>
                    <a:pt x="33893" y="87979"/>
                  </a:cubicBezTo>
                  <a:cubicBezTo>
                    <a:pt x="33893" y="124035"/>
                    <a:pt x="56249" y="146391"/>
                    <a:pt x="83652" y="1463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1" name="Google Shape;21;p35"/>
            <p:cNvSpPr/>
            <p:nvPr/>
          </p:nvSpPr>
          <p:spPr>
            <a:xfrm>
              <a:off x="3920333" y="104564"/>
              <a:ext cx="100238" cy="218504"/>
            </a:xfrm>
            <a:custGeom>
              <a:rect b="b" l="l" r="r" t="t"/>
              <a:pathLst>
                <a:path extrusionOk="0" h="218504" w="100238">
                  <a:moveTo>
                    <a:pt x="27403" y="182447"/>
                  </a:moveTo>
                  <a:lnTo>
                    <a:pt x="27403" y="80046"/>
                  </a:lnTo>
                  <a:lnTo>
                    <a:pt x="0" y="80046"/>
                  </a:lnTo>
                  <a:lnTo>
                    <a:pt x="0" y="47595"/>
                  </a:lnTo>
                  <a:lnTo>
                    <a:pt x="27403" y="47595"/>
                  </a:lnTo>
                  <a:lnTo>
                    <a:pt x="27403" y="0"/>
                  </a:lnTo>
                  <a:lnTo>
                    <a:pt x="61297" y="0"/>
                  </a:lnTo>
                  <a:lnTo>
                    <a:pt x="61297" y="47595"/>
                  </a:lnTo>
                  <a:lnTo>
                    <a:pt x="100238" y="47595"/>
                  </a:lnTo>
                  <a:lnTo>
                    <a:pt x="100238" y="80046"/>
                  </a:lnTo>
                  <a:lnTo>
                    <a:pt x="61297" y="80046"/>
                  </a:lnTo>
                  <a:lnTo>
                    <a:pt x="61297" y="177399"/>
                  </a:lnTo>
                  <a:cubicBezTo>
                    <a:pt x="61297" y="183890"/>
                    <a:pt x="64902" y="187495"/>
                    <a:pt x="71393" y="187495"/>
                  </a:cubicBezTo>
                  <a:lnTo>
                    <a:pt x="100238" y="187495"/>
                  </a:lnTo>
                  <a:lnTo>
                    <a:pt x="100238" y="218504"/>
                  </a:lnTo>
                  <a:lnTo>
                    <a:pt x="64181" y="218504"/>
                  </a:lnTo>
                  <a:cubicBezTo>
                    <a:pt x="39662" y="218504"/>
                    <a:pt x="26682" y="204803"/>
                    <a:pt x="26682" y="182447"/>
                  </a:cubicBezTo>
                  <a:lnTo>
                    <a:pt x="27403" y="18244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2" name="Google Shape;22;p35"/>
            <p:cNvSpPr/>
            <p:nvPr/>
          </p:nvSpPr>
          <p:spPr>
            <a:xfrm>
              <a:off x="4027061" y="148553"/>
              <a:ext cx="166582" cy="177399"/>
            </a:xfrm>
            <a:custGeom>
              <a:rect b="b" l="l" r="r" t="t"/>
              <a:pathLst>
                <a:path extrusionOk="0" h="177399" w="166582">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8" y="29567"/>
                    <a:pt x="33893" y="51922"/>
                    <a:pt x="33893" y="87979"/>
                  </a:cubicBezTo>
                  <a:cubicBezTo>
                    <a:pt x="33893" y="124035"/>
                    <a:pt x="56248" y="146391"/>
                    <a:pt x="83652" y="1463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3" name="Google Shape;23;p35"/>
            <p:cNvSpPr/>
            <p:nvPr/>
          </p:nvSpPr>
          <p:spPr>
            <a:xfrm>
              <a:off x="4220325" y="82930"/>
              <a:ext cx="266099" cy="239417"/>
            </a:xfrm>
            <a:custGeom>
              <a:rect b="b" l="l" r="r" t="t"/>
              <a:pathLst>
                <a:path extrusionOk="0" h="239417" w="266099">
                  <a:moveTo>
                    <a:pt x="238696" y="36057"/>
                  </a:moveTo>
                  <a:lnTo>
                    <a:pt x="224994" y="36057"/>
                  </a:lnTo>
                  <a:lnTo>
                    <a:pt x="153602" y="239417"/>
                  </a:lnTo>
                  <a:lnTo>
                    <a:pt x="112497" y="239417"/>
                  </a:lnTo>
                  <a:lnTo>
                    <a:pt x="41105" y="36057"/>
                  </a:lnTo>
                  <a:lnTo>
                    <a:pt x="27403" y="36057"/>
                  </a:lnTo>
                  <a:lnTo>
                    <a:pt x="27403" y="239417"/>
                  </a:lnTo>
                  <a:lnTo>
                    <a:pt x="0" y="239417"/>
                  </a:lnTo>
                  <a:lnTo>
                    <a:pt x="0" y="0"/>
                  </a:lnTo>
                  <a:lnTo>
                    <a:pt x="56249" y="0"/>
                  </a:lnTo>
                  <a:lnTo>
                    <a:pt x="129804" y="208408"/>
                  </a:lnTo>
                  <a:lnTo>
                    <a:pt x="136295" y="208408"/>
                  </a:lnTo>
                  <a:lnTo>
                    <a:pt x="209851" y="0"/>
                  </a:lnTo>
                  <a:lnTo>
                    <a:pt x="238696" y="0"/>
                  </a:lnTo>
                  <a:lnTo>
                    <a:pt x="238696" y="36057"/>
                  </a:lnTo>
                  <a:lnTo>
                    <a:pt x="238696" y="36057"/>
                  </a:lnTo>
                  <a:close/>
                  <a:moveTo>
                    <a:pt x="238696" y="239417"/>
                  </a:moveTo>
                  <a:lnTo>
                    <a:pt x="238696" y="36057"/>
                  </a:lnTo>
                  <a:lnTo>
                    <a:pt x="266099" y="36057"/>
                  </a:lnTo>
                  <a:lnTo>
                    <a:pt x="266099" y="239417"/>
                  </a:lnTo>
                  <a:lnTo>
                    <a:pt x="238696" y="23941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4" name="Google Shape;24;p35"/>
            <p:cNvSpPr/>
            <p:nvPr/>
          </p:nvSpPr>
          <p:spPr>
            <a:xfrm>
              <a:off x="4503010" y="148553"/>
              <a:ext cx="160813" cy="177399"/>
            </a:xfrm>
            <a:custGeom>
              <a:rect b="b" l="l" r="r" t="t"/>
              <a:pathLst>
                <a:path extrusionOk="0" h="177399" w="160813">
                  <a:moveTo>
                    <a:pt x="133410" y="149996"/>
                  </a:moveTo>
                  <a:cubicBezTo>
                    <a:pt x="119709" y="167303"/>
                    <a:pt x="103122" y="177399"/>
                    <a:pt x="78604" y="177399"/>
                  </a:cubicBezTo>
                  <a:cubicBezTo>
                    <a:pt x="33893" y="177399"/>
                    <a:pt x="0" y="141343"/>
                    <a:pt x="0" y="88700"/>
                  </a:cubicBezTo>
                  <a:cubicBezTo>
                    <a:pt x="0" y="36057"/>
                    <a:pt x="33893" y="0"/>
                    <a:pt x="78604" y="0"/>
                  </a:cubicBezTo>
                  <a:cubicBezTo>
                    <a:pt x="123314" y="0"/>
                    <a:pt x="119709" y="10096"/>
                    <a:pt x="133410" y="27403"/>
                  </a:cubicBezTo>
                  <a:lnTo>
                    <a:pt x="134852" y="27403"/>
                  </a:lnTo>
                  <a:lnTo>
                    <a:pt x="134852" y="3606"/>
                  </a:lnTo>
                  <a:lnTo>
                    <a:pt x="160813" y="3606"/>
                  </a:lnTo>
                  <a:lnTo>
                    <a:pt x="160813" y="174515"/>
                  </a:lnTo>
                  <a:lnTo>
                    <a:pt x="134852" y="174515"/>
                  </a:lnTo>
                  <a:lnTo>
                    <a:pt x="134852" y="150717"/>
                  </a:lnTo>
                  <a:lnTo>
                    <a:pt x="133410" y="150717"/>
                  </a:lnTo>
                  <a:lnTo>
                    <a:pt x="133410" y="149996"/>
                  </a:lnTo>
                  <a:close/>
                  <a:moveTo>
                    <a:pt x="25961" y="88700"/>
                  </a:moveTo>
                  <a:cubicBezTo>
                    <a:pt x="25961" y="127641"/>
                    <a:pt x="51922" y="153602"/>
                    <a:pt x="80767" y="153602"/>
                  </a:cubicBezTo>
                  <a:cubicBezTo>
                    <a:pt x="109612" y="153602"/>
                    <a:pt x="135573" y="127641"/>
                    <a:pt x="135573" y="88700"/>
                  </a:cubicBezTo>
                  <a:cubicBezTo>
                    <a:pt x="135573" y="49758"/>
                    <a:pt x="109612" y="23797"/>
                    <a:pt x="80767" y="23797"/>
                  </a:cubicBezTo>
                  <a:cubicBezTo>
                    <a:pt x="51922" y="23797"/>
                    <a:pt x="25961" y="49758"/>
                    <a:pt x="25961" y="887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5" name="Google Shape;25;p35"/>
            <p:cNvSpPr/>
            <p:nvPr/>
          </p:nvSpPr>
          <p:spPr>
            <a:xfrm>
              <a:off x="4681852" y="147832"/>
              <a:ext cx="134852" cy="178120"/>
            </a:xfrm>
            <a:custGeom>
              <a:rect b="b" l="l" r="r" t="t"/>
              <a:pathLst>
                <a:path extrusionOk="0" h="178120" w="134852">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6" y="23797"/>
                    <a:pt x="66345" y="23797"/>
                  </a:cubicBezTo>
                  <a:cubicBezTo>
                    <a:pt x="40384" y="23797"/>
                    <a:pt x="28845" y="36057"/>
                    <a:pt x="28845" y="49758"/>
                  </a:cubicBezTo>
                  <a:cubicBezTo>
                    <a:pt x="28845" y="63460"/>
                    <a:pt x="35336" y="69950"/>
                    <a:pt x="56249" y="73556"/>
                  </a:cubicBezTo>
                  <a:lnTo>
                    <a:pt x="85094" y="78604"/>
                  </a:lnTo>
                  <a:cubicBezTo>
                    <a:pt x="118987" y="85094"/>
                    <a:pt x="134852" y="100959"/>
                    <a:pt x="134852" y="128362"/>
                  </a:cubicBezTo>
                  <a:cubicBezTo>
                    <a:pt x="134852" y="155765"/>
                    <a:pt x="113218" y="178121"/>
                    <a:pt x="68508" y="178121"/>
                  </a:cubicBezTo>
                  <a:cubicBezTo>
                    <a:pt x="23798" y="178121"/>
                    <a:pt x="0" y="152160"/>
                    <a:pt x="0" y="125478"/>
                  </a:cubicBezTo>
                  <a:lnTo>
                    <a:pt x="25961" y="125478"/>
                  </a:lnTo>
                  <a:lnTo>
                    <a:pt x="25240" y="12547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6" name="Google Shape;26;p35"/>
            <p:cNvSpPr/>
            <p:nvPr/>
          </p:nvSpPr>
          <p:spPr>
            <a:xfrm>
              <a:off x="4819589" y="104564"/>
              <a:ext cx="92305" cy="217782"/>
            </a:xfrm>
            <a:custGeom>
              <a:rect b="b" l="l" r="r" t="t"/>
              <a:pathLst>
                <a:path extrusionOk="0" h="217782" w="92305">
                  <a:moveTo>
                    <a:pt x="27403" y="71392"/>
                  </a:moveTo>
                  <a:lnTo>
                    <a:pt x="0" y="71392"/>
                  </a:lnTo>
                  <a:lnTo>
                    <a:pt x="0" y="47595"/>
                  </a:lnTo>
                  <a:lnTo>
                    <a:pt x="27403" y="47595"/>
                  </a:lnTo>
                  <a:lnTo>
                    <a:pt x="27403" y="0"/>
                  </a:lnTo>
                  <a:lnTo>
                    <a:pt x="53364" y="0"/>
                  </a:lnTo>
                  <a:lnTo>
                    <a:pt x="53364" y="47595"/>
                  </a:lnTo>
                  <a:lnTo>
                    <a:pt x="92305" y="47595"/>
                  </a:lnTo>
                  <a:lnTo>
                    <a:pt x="92305" y="71392"/>
                  </a:lnTo>
                  <a:lnTo>
                    <a:pt x="53364" y="71392"/>
                  </a:lnTo>
                  <a:lnTo>
                    <a:pt x="53364" y="183890"/>
                  </a:lnTo>
                  <a:cubicBezTo>
                    <a:pt x="53364" y="190380"/>
                    <a:pt x="56970" y="193986"/>
                    <a:pt x="63460" y="193986"/>
                  </a:cubicBezTo>
                  <a:lnTo>
                    <a:pt x="92305" y="193986"/>
                  </a:lnTo>
                  <a:lnTo>
                    <a:pt x="92305" y="217783"/>
                  </a:lnTo>
                  <a:lnTo>
                    <a:pt x="58412" y="217783"/>
                  </a:lnTo>
                  <a:cubicBezTo>
                    <a:pt x="38941" y="217783"/>
                    <a:pt x="27403" y="206245"/>
                    <a:pt x="27403" y="188938"/>
                  </a:cubicBezTo>
                  <a:lnTo>
                    <a:pt x="27403" y="713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7" name="Google Shape;27;p35"/>
            <p:cNvSpPr/>
            <p:nvPr/>
          </p:nvSpPr>
          <p:spPr>
            <a:xfrm>
              <a:off x="4927038" y="148553"/>
              <a:ext cx="160813" cy="177399"/>
            </a:xfrm>
            <a:custGeom>
              <a:rect b="b" l="l" r="r" t="t"/>
              <a:pathLst>
                <a:path extrusionOk="0" h="177399" w="160813">
                  <a:moveTo>
                    <a:pt x="155765" y="126199"/>
                  </a:moveTo>
                  <a:cubicBezTo>
                    <a:pt x="143506" y="158650"/>
                    <a:pt x="118266" y="177399"/>
                    <a:pt x="82209" y="177399"/>
                  </a:cubicBezTo>
                  <a:cubicBezTo>
                    <a:pt x="46153" y="177399"/>
                    <a:pt x="0" y="141343"/>
                    <a:pt x="0" y="88700"/>
                  </a:cubicBezTo>
                  <a:cubicBezTo>
                    <a:pt x="0" y="36057"/>
                    <a:pt x="36057" y="0"/>
                    <a:pt x="82209" y="0"/>
                  </a:cubicBezTo>
                  <a:cubicBezTo>
                    <a:pt x="128362" y="0"/>
                    <a:pt x="160813" y="33893"/>
                    <a:pt x="160813" y="82209"/>
                  </a:cubicBezTo>
                  <a:cubicBezTo>
                    <a:pt x="160813" y="130526"/>
                    <a:pt x="160813" y="93748"/>
                    <a:pt x="160092" y="96632"/>
                  </a:cubicBezTo>
                  <a:lnTo>
                    <a:pt x="160092" y="100959"/>
                  </a:lnTo>
                  <a:lnTo>
                    <a:pt x="25961" y="100959"/>
                  </a:lnTo>
                  <a:cubicBezTo>
                    <a:pt x="29567" y="133410"/>
                    <a:pt x="53364" y="153602"/>
                    <a:pt x="82209" y="153602"/>
                  </a:cubicBezTo>
                  <a:cubicBezTo>
                    <a:pt x="111055" y="153602"/>
                    <a:pt x="119709" y="143506"/>
                    <a:pt x="128362" y="126199"/>
                  </a:cubicBezTo>
                  <a:lnTo>
                    <a:pt x="155765" y="126199"/>
                  </a:lnTo>
                  <a:lnTo>
                    <a:pt x="155765" y="126199"/>
                  </a:lnTo>
                  <a:close/>
                  <a:moveTo>
                    <a:pt x="25961" y="76440"/>
                  </a:moveTo>
                  <a:lnTo>
                    <a:pt x="135574" y="76440"/>
                  </a:lnTo>
                  <a:cubicBezTo>
                    <a:pt x="134131" y="45432"/>
                    <a:pt x="111776" y="23797"/>
                    <a:pt x="82931" y="23797"/>
                  </a:cubicBezTo>
                  <a:cubicBezTo>
                    <a:pt x="54085" y="23797"/>
                    <a:pt x="30288" y="45432"/>
                    <a:pt x="26682" y="76440"/>
                  </a:cubicBezTo>
                  <a:lnTo>
                    <a:pt x="25961" y="7644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8" name="Google Shape;28;p35"/>
            <p:cNvSpPr/>
            <p:nvPr/>
          </p:nvSpPr>
          <p:spPr>
            <a:xfrm>
              <a:off x="5108043" y="151438"/>
              <a:ext cx="88699" cy="170909"/>
            </a:xfrm>
            <a:custGeom>
              <a:rect b="b" l="l" r="r" t="t"/>
              <a:pathLst>
                <a:path extrusionOk="0" h="170909" w="88699">
                  <a:moveTo>
                    <a:pt x="25961" y="0"/>
                  </a:moveTo>
                  <a:lnTo>
                    <a:pt x="88700" y="0"/>
                  </a:lnTo>
                  <a:lnTo>
                    <a:pt x="88700" y="24519"/>
                  </a:lnTo>
                  <a:lnTo>
                    <a:pt x="25961" y="24519"/>
                  </a:lnTo>
                  <a:lnTo>
                    <a:pt x="25961" y="170909"/>
                  </a:lnTo>
                  <a:lnTo>
                    <a:pt x="0" y="170909"/>
                  </a:lnTo>
                  <a:lnTo>
                    <a:pt x="0" y="24519"/>
                  </a:lnTo>
                  <a:lnTo>
                    <a:pt x="25961" y="24519"/>
                  </a:lnTo>
                  <a:cubicBezTo>
                    <a:pt x="25961" y="24519"/>
                    <a:pt x="25961" y="0"/>
                    <a:pt x="2596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sp>
          <p:nvSpPr>
            <p:cNvPr id="29" name="Google Shape;29;p35"/>
            <p:cNvSpPr/>
            <p:nvPr/>
          </p:nvSpPr>
          <p:spPr>
            <a:xfrm>
              <a:off x="5200348" y="147832"/>
              <a:ext cx="134852" cy="178120"/>
            </a:xfrm>
            <a:custGeom>
              <a:rect b="b" l="l" r="r" t="t"/>
              <a:pathLst>
                <a:path extrusionOk="0" h="178120" w="134852">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5" y="23797"/>
                    <a:pt x="66345" y="23797"/>
                  </a:cubicBezTo>
                  <a:cubicBezTo>
                    <a:pt x="40384" y="23797"/>
                    <a:pt x="28845" y="36057"/>
                    <a:pt x="28845" y="49758"/>
                  </a:cubicBezTo>
                  <a:cubicBezTo>
                    <a:pt x="28845" y="63460"/>
                    <a:pt x="35336" y="69950"/>
                    <a:pt x="56248" y="73556"/>
                  </a:cubicBezTo>
                  <a:lnTo>
                    <a:pt x="85094" y="78604"/>
                  </a:lnTo>
                  <a:cubicBezTo>
                    <a:pt x="118987" y="85094"/>
                    <a:pt x="134852" y="100959"/>
                    <a:pt x="134852" y="128362"/>
                  </a:cubicBezTo>
                  <a:cubicBezTo>
                    <a:pt x="134852" y="155765"/>
                    <a:pt x="113218" y="178121"/>
                    <a:pt x="68508" y="178121"/>
                  </a:cubicBezTo>
                  <a:cubicBezTo>
                    <a:pt x="23797" y="178121"/>
                    <a:pt x="0" y="152160"/>
                    <a:pt x="0" y="125478"/>
                  </a:cubicBezTo>
                  <a:lnTo>
                    <a:pt x="25961" y="125478"/>
                  </a:lnTo>
                  <a:lnTo>
                    <a:pt x="25240" y="12547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lt1"/>
                </a:solidFill>
                <a:latin typeface="Arial"/>
                <a:ea typeface="Arial"/>
                <a:cs typeface="Arial"/>
                <a:sym typeface="Arial"/>
              </a:endParaRPr>
            </a:p>
          </p:txBody>
        </p:sp>
      </p:grpSp>
    </p:spTree>
  </p:cSld>
  <p:clrMapOvr>
    <a:masterClrMapping/>
  </p:clrMapOvr>
  <p:extLst>
    <p:ext uri="{DCECCB84-F9BA-43D5-87BE-67443E8EF086}">
      <p15:sldGuideLst>
        <p15:guide id="1" orient="horz" pos="2160">
          <p15:clr>
            <a:srgbClr val="FBAE40"/>
          </p15:clr>
        </p15:guide>
        <p15:guide id="2" pos="23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itolo" type="titleOnly">
  <p:cSld name="TITLE_ONLY">
    <p:spTree>
      <p:nvGrpSpPr>
        <p:cNvPr id="81" name="Shape 81"/>
        <p:cNvGrpSpPr/>
        <p:nvPr/>
      </p:nvGrpSpPr>
      <p:grpSpPr>
        <a:xfrm>
          <a:off x="0" y="0"/>
          <a:ext cx="0" cy="0"/>
          <a:chOff x="0" y="0"/>
          <a:chExt cx="0" cy="0"/>
        </a:xfrm>
      </p:grpSpPr>
      <p:sp>
        <p:nvSpPr>
          <p:cNvPr id="82" name="Google Shape;82;p44"/>
          <p:cNvSpPr txBox="1"/>
          <p:nvPr>
            <p:ph type="title"/>
          </p:nvPr>
        </p:nvSpPr>
        <p:spPr>
          <a:xfrm>
            <a:off x="838200" y="259882"/>
            <a:ext cx="10515600" cy="148229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4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4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to con didascalia" type="objTx">
  <p:cSld name="OBJECT_WITH_CAPTION_TEXT">
    <p:spTree>
      <p:nvGrpSpPr>
        <p:cNvPr id="86" name="Shape 86"/>
        <p:cNvGrpSpPr/>
        <p:nvPr/>
      </p:nvGrpSpPr>
      <p:grpSpPr>
        <a:xfrm>
          <a:off x="0" y="0"/>
          <a:ext cx="0" cy="0"/>
          <a:chOff x="0" y="0"/>
          <a:chExt cx="0" cy="0"/>
        </a:xfrm>
      </p:grpSpPr>
      <p:sp>
        <p:nvSpPr>
          <p:cNvPr id="87" name="Google Shape;87;p4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Geist"/>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45"/>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Font typeface="Geist"/>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89" name="Google Shape;89;p45"/>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Font typeface="Geist"/>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0" name="Google Shape;90;p4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4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4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magine con didascalia" type="picTx">
  <p:cSld name="PICTURE_WITH_CAPTION_TEXT">
    <p:spTree>
      <p:nvGrpSpPr>
        <p:cNvPr id="93" name="Shape 93"/>
        <p:cNvGrpSpPr/>
        <p:nvPr/>
      </p:nvGrpSpPr>
      <p:grpSpPr>
        <a:xfrm>
          <a:off x="0" y="0"/>
          <a:ext cx="0" cy="0"/>
          <a:chOff x="0" y="0"/>
          <a:chExt cx="0" cy="0"/>
        </a:xfrm>
      </p:grpSpPr>
      <p:sp>
        <p:nvSpPr>
          <p:cNvPr id="94" name="Google Shape;94;p4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Geist"/>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46"/>
          <p:cNvSpPr/>
          <p:nvPr>
            <p:ph idx="2" type="pic"/>
          </p:nvPr>
        </p:nvSpPr>
        <p:spPr>
          <a:xfrm>
            <a:off x="5183188" y="987425"/>
            <a:ext cx="6172200" cy="4873625"/>
          </a:xfrm>
          <a:prstGeom prst="rect">
            <a:avLst/>
          </a:prstGeom>
          <a:noFill/>
          <a:ln>
            <a:noFill/>
          </a:ln>
        </p:spPr>
      </p:sp>
      <p:sp>
        <p:nvSpPr>
          <p:cNvPr id="96" name="Google Shape;96;p46"/>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Font typeface="Geist"/>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7" name="Google Shape;97;p4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4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4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esto verticale" type="vertTx">
  <p:cSld name="VERTICAL_TEXT">
    <p:spTree>
      <p:nvGrpSpPr>
        <p:cNvPr id="100" name="Shape 100"/>
        <p:cNvGrpSpPr/>
        <p:nvPr/>
      </p:nvGrpSpPr>
      <p:grpSpPr>
        <a:xfrm>
          <a:off x="0" y="0"/>
          <a:ext cx="0" cy="0"/>
          <a:chOff x="0" y="0"/>
          <a:chExt cx="0" cy="0"/>
        </a:xfrm>
      </p:grpSpPr>
      <p:sp>
        <p:nvSpPr>
          <p:cNvPr id="101" name="Google Shape;101;p47"/>
          <p:cNvSpPr txBox="1"/>
          <p:nvPr>
            <p:ph type="title"/>
          </p:nvPr>
        </p:nvSpPr>
        <p:spPr>
          <a:xfrm>
            <a:off x="838200" y="259882"/>
            <a:ext cx="10515600" cy="148229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47"/>
          <p:cNvSpPr txBox="1"/>
          <p:nvPr>
            <p:ph idx="1" type="body"/>
          </p:nvPr>
        </p:nvSpPr>
        <p:spPr>
          <a:xfrm rot="5400000">
            <a:off x="3920331" y="-1339958"/>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 name="Google Shape;103;p4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4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4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olo e testo verticale" type="vertTitleAndTx">
  <p:cSld name="VERTICAL_TITLE_AND_VERTICAL_TEXT">
    <p:spTree>
      <p:nvGrpSpPr>
        <p:cNvPr id="106" name="Shape 106"/>
        <p:cNvGrpSpPr/>
        <p:nvPr/>
      </p:nvGrpSpPr>
      <p:grpSpPr>
        <a:xfrm>
          <a:off x="0" y="0"/>
          <a:ext cx="0" cy="0"/>
          <a:chOff x="0" y="0"/>
          <a:chExt cx="0" cy="0"/>
        </a:xfrm>
      </p:grpSpPr>
      <p:sp>
        <p:nvSpPr>
          <p:cNvPr id="107" name="Google Shape;107;p48"/>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48"/>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 name="Google Shape;109;p4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4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4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personalizzato">
  <p:cSld name="Layout personalizzato">
    <p:spTree>
      <p:nvGrpSpPr>
        <p:cNvPr id="30" name="Shape 30"/>
        <p:cNvGrpSpPr/>
        <p:nvPr/>
      </p:nvGrpSpPr>
      <p:grpSpPr>
        <a:xfrm>
          <a:off x="0" y="0"/>
          <a:ext cx="0" cy="0"/>
          <a:chOff x="0" y="0"/>
          <a:chExt cx="0" cy="0"/>
        </a:xfrm>
      </p:grpSpPr>
      <p:sp>
        <p:nvSpPr>
          <p:cNvPr id="31" name="Google Shape;31;p36"/>
          <p:cNvSpPr txBox="1"/>
          <p:nvPr>
            <p:ph type="title"/>
          </p:nvPr>
        </p:nvSpPr>
        <p:spPr>
          <a:xfrm>
            <a:off x="0" y="0"/>
            <a:ext cx="12192000" cy="6858000"/>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9000"/>
              <a:buFont typeface="Geist"/>
              <a:buNone/>
              <a:defRPr sz="9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apositiva titolo">
  <p:cSld name="2_Diapositiva titolo">
    <p:spTree>
      <p:nvGrpSpPr>
        <p:cNvPr id="32" name="Shape 32"/>
        <p:cNvGrpSpPr/>
        <p:nvPr/>
      </p:nvGrpSpPr>
      <p:grpSpPr>
        <a:xfrm>
          <a:off x="0" y="0"/>
          <a:ext cx="0" cy="0"/>
          <a:chOff x="0" y="0"/>
          <a:chExt cx="0" cy="0"/>
        </a:xfrm>
      </p:grpSpPr>
      <p:sp>
        <p:nvSpPr>
          <p:cNvPr id="33" name="Google Shape;33;p37"/>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080808"/>
              </a:buClr>
              <a:buSzPts val="4800"/>
              <a:buFont typeface="Geist"/>
              <a:buNone/>
              <a:defRPr b="1" sz="4800">
                <a:solidFill>
                  <a:srgbClr val="080808"/>
                </a:solidFill>
                <a:latin typeface="Geist"/>
                <a:ea typeface="Geist"/>
                <a:cs typeface="Geist"/>
                <a:sym typeface="Geis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37"/>
          <p:cNvSpPr txBox="1"/>
          <p:nvPr>
            <p:ph idx="1" type="body"/>
          </p:nvPr>
        </p:nvSpPr>
        <p:spPr>
          <a:xfrm>
            <a:off x="581913" y="1477895"/>
            <a:ext cx="8220850" cy="3856416"/>
          </a:xfrm>
          <a:prstGeom prst="rect">
            <a:avLst/>
          </a:prstGeom>
          <a:noFill/>
          <a:ln>
            <a:noFill/>
          </a:ln>
        </p:spPr>
        <p:txBody>
          <a:bodyPr anchorCtr="0" anchor="t" bIns="45700" lIns="91425" spcFirstLastPara="1" rIns="91425" wrap="square" tIns="45700">
            <a:noAutofit/>
          </a:bodyPr>
          <a:lstStyle>
            <a:lvl1pPr indent="-355600" lvl="0" marL="457200" algn="l">
              <a:lnSpc>
                <a:spcPct val="100000"/>
              </a:lnSpc>
              <a:spcBef>
                <a:spcPts val="1000"/>
              </a:spcBef>
              <a:spcAft>
                <a:spcPts val="0"/>
              </a:spcAft>
              <a:buClr>
                <a:schemeClr val="dk1"/>
              </a:buClr>
              <a:buSzPts val="2000"/>
              <a:buFont typeface="Geist"/>
              <a:buChar char="•"/>
              <a:defRPr sz="2000"/>
            </a:lvl1pPr>
            <a:lvl2pPr indent="-342900" lvl="1" marL="914400" algn="l">
              <a:lnSpc>
                <a:spcPct val="100000"/>
              </a:lnSpc>
              <a:spcBef>
                <a:spcPts val="500"/>
              </a:spcBef>
              <a:spcAft>
                <a:spcPts val="0"/>
              </a:spcAft>
              <a:buClr>
                <a:schemeClr val="dk1"/>
              </a:buClr>
              <a:buSzPts val="1800"/>
              <a:buChar char="▪"/>
              <a:defRPr sz="1800"/>
            </a:lvl2pPr>
            <a:lvl3pPr indent="-330200" lvl="2" marL="1371600" algn="l">
              <a:lnSpc>
                <a:spcPct val="100000"/>
              </a:lnSpc>
              <a:spcBef>
                <a:spcPts val="500"/>
              </a:spcBef>
              <a:spcAft>
                <a:spcPts val="0"/>
              </a:spcAft>
              <a:buClr>
                <a:schemeClr val="dk1"/>
              </a:buClr>
              <a:buSzPts val="1600"/>
              <a:buChar char="▪"/>
              <a:defRPr sz="1600"/>
            </a:lvl3pPr>
            <a:lvl4pPr indent="-317500" lvl="3" marL="1828800" algn="l">
              <a:lnSpc>
                <a:spcPct val="100000"/>
              </a:lnSpc>
              <a:spcBef>
                <a:spcPts val="500"/>
              </a:spcBef>
              <a:spcAft>
                <a:spcPts val="0"/>
              </a:spcAft>
              <a:buClr>
                <a:schemeClr val="dk1"/>
              </a:buClr>
              <a:buSzPts val="1400"/>
              <a:buChar char="▪"/>
              <a:defRPr sz="1400"/>
            </a:lvl4pPr>
            <a:lvl5pPr indent="-304800" lvl="4" marL="2286000" algn="l">
              <a:lnSpc>
                <a:spcPct val="100000"/>
              </a:lnSpc>
              <a:spcBef>
                <a:spcPts val="500"/>
              </a:spcBef>
              <a:spcAft>
                <a:spcPts val="0"/>
              </a:spcAft>
              <a:buClr>
                <a:schemeClr val="dk1"/>
              </a:buClr>
              <a:buSzPts val="1200"/>
              <a:buChar char="▪"/>
              <a:defRPr sz="12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37"/>
          <p:cNvSpPr/>
          <p:nvPr/>
        </p:nvSpPr>
        <p:spPr>
          <a:xfrm>
            <a:off x="0" y="2388624"/>
            <a:ext cx="9100109" cy="9279836"/>
          </a:xfrm>
          <a:custGeom>
            <a:rect b="b" l="l" r="r" t="t"/>
            <a:pathLst>
              <a:path extrusionOk="0" h="409605" w="401672">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E5E5E5">
              <a:alpha val="33333"/>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b="0" i="0" sz="1800" u="none" cap="none" strike="noStrike">
              <a:solidFill>
                <a:schemeClr val="dk1"/>
              </a:solidFill>
              <a:latin typeface="Arial"/>
              <a:ea typeface="Arial"/>
              <a:cs typeface="Arial"/>
              <a:sym typeface="Arial"/>
            </a:endParaRPr>
          </a:p>
        </p:txBody>
      </p:sp>
      <p:sp>
        <p:nvSpPr>
          <p:cNvPr id="36" name="Google Shape;36;p37"/>
          <p:cNvSpPr/>
          <p:nvPr/>
        </p:nvSpPr>
        <p:spPr>
          <a:xfrm>
            <a:off x="0" y="6355005"/>
            <a:ext cx="12192000" cy="50299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Geist"/>
              <a:ea typeface="Geist"/>
              <a:cs typeface="Geist"/>
              <a:sym typeface="Geist"/>
            </a:endParaRPr>
          </a:p>
        </p:txBody>
      </p:sp>
      <p:sp>
        <p:nvSpPr>
          <p:cNvPr id="37" name="Google Shape;37;p37"/>
          <p:cNvSpPr txBox="1"/>
          <p:nvPr/>
        </p:nvSpPr>
        <p:spPr>
          <a:xfrm>
            <a:off x="1685406" y="6497173"/>
            <a:ext cx="10506594" cy="27695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lt1"/>
              </a:buClr>
              <a:buSzPts val="1200"/>
              <a:buFont typeface="Geist Mono"/>
              <a:buNone/>
            </a:pPr>
            <a:r>
              <a:rPr b="1" i="0" lang="it-IT" sz="1200" u="none" cap="none" strike="noStrike">
                <a:solidFill>
                  <a:schemeClr val="lt1"/>
                </a:solidFill>
                <a:latin typeface="Geist Mono"/>
                <a:ea typeface="Geist Mono"/>
                <a:cs typeface="Geist Mono"/>
                <a:sym typeface="Geist Mono"/>
              </a:rPr>
              <a:t>BEGINNERS’DAY 25</a:t>
            </a:r>
            <a:endParaRPr b="0" i="0" sz="1200" u="none" cap="none" strike="noStrike">
              <a:solidFill>
                <a:schemeClr val="lt1"/>
              </a:solidFill>
              <a:latin typeface="Geist Mono"/>
              <a:ea typeface="Geist Mono"/>
              <a:cs typeface="Geist Mono"/>
              <a:sym typeface="Geist Mono"/>
            </a:endParaRPr>
          </a:p>
        </p:txBody>
      </p:sp>
      <p:pic>
        <p:nvPicPr>
          <p:cNvPr id="38" name="Google Shape;38;p37"/>
          <p:cNvPicPr preferRelativeResize="0"/>
          <p:nvPr/>
        </p:nvPicPr>
        <p:blipFill rotWithShape="1">
          <a:blip r:embed="rId2">
            <a:alphaModFix/>
          </a:blip>
          <a:srcRect b="0" l="0" r="0" t="0"/>
          <a:stretch/>
        </p:blipFill>
        <p:spPr>
          <a:xfrm>
            <a:off x="0" y="6271766"/>
            <a:ext cx="1381814" cy="704319"/>
          </a:xfrm>
          <a:prstGeom prst="rect">
            <a:avLst/>
          </a:prstGeom>
          <a:noFill/>
          <a:ln>
            <a:noFill/>
          </a:ln>
        </p:spPr>
      </p:pic>
      <p:cxnSp>
        <p:nvCxnSpPr>
          <p:cNvPr id="39" name="Google Shape;39;p37"/>
          <p:cNvCxnSpPr/>
          <p:nvPr/>
        </p:nvCxnSpPr>
        <p:spPr>
          <a:xfrm>
            <a:off x="1556297" y="6545369"/>
            <a:ext cx="0" cy="180568"/>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uota" type="blank">
  <p:cSld name="BLANK">
    <p:spTree>
      <p:nvGrpSpPr>
        <p:cNvPr id="40" name="Shape 40"/>
        <p:cNvGrpSpPr/>
        <p:nvPr/>
      </p:nvGrpSpPr>
      <p:grpSpPr>
        <a:xfrm>
          <a:off x="0" y="0"/>
          <a:ext cx="0" cy="0"/>
          <a:chOff x="0" y="0"/>
          <a:chExt cx="0" cy="0"/>
        </a:xfrm>
      </p:grpSpPr>
      <p:sp>
        <p:nvSpPr>
          <p:cNvPr id="41" name="Google Shape;41;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apositiva titolo">
  <p:cSld name="1_Diapositiva titolo">
    <p:spTree>
      <p:nvGrpSpPr>
        <p:cNvPr id="44" name="Shape 44"/>
        <p:cNvGrpSpPr/>
        <p:nvPr/>
      </p:nvGrpSpPr>
      <p:grpSpPr>
        <a:xfrm>
          <a:off x="0" y="0"/>
          <a:ext cx="0" cy="0"/>
          <a:chOff x="0" y="0"/>
          <a:chExt cx="0" cy="0"/>
        </a:xfrm>
      </p:grpSpPr>
      <p:sp>
        <p:nvSpPr>
          <p:cNvPr id="45" name="Google Shape;45;p39"/>
          <p:cNvSpPr txBox="1"/>
          <p:nvPr>
            <p:ph idx="1" type="body"/>
          </p:nvPr>
        </p:nvSpPr>
        <p:spPr>
          <a:xfrm>
            <a:off x="568039" y="1498760"/>
            <a:ext cx="9042935" cy="405483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000"/>
              <a:buFont typeface="Geist"/>
              <a:buNone/>
              <a:defRPr sz="2000">
                <a:solidFill>
                  <a:schemeClr val="dk1"/>
                </a:solidFill>
              </a:defRPr>
            </a:lvl1pPr>
            <a:lvl2pPr indent="-228600" lvl="1" marL="914400" algn="l">
              <a:lnSpc>
                <a:spcPct val="90000"/>
              </a:lnSpc>
              <a:spcBef>
                <a:spcPts val="500"/>
              </a:spcBef>
              <a:spcAft>
                <a:spcPts val="0"/>
              </a:spcAft>
              <a:buClr>
                <a:srgbClr val="757575"/>
              </a:buClr>
              <a:buSzPts val="2000"/>
              <a:buNone/>
              <a:defRPr sz="2000">
                <a:solidFill>
                  <a:srgbClr val="757575"/>
                </a:solidFill>
              </a:defRPr>
            </a:lvl2pPr>
            <a:lvl3pPr indent="-228600" lvl="2" marL="1371600" algn="l">
              <a:lnSpc>
                <a:spcPct val="90000"/>
              </a:lnSpc>
              <a:spcBef>
                <a:spcPts val="500"/>
              </a:spcBef>
              <a:spcAft>
                <a:spcPts val="0"/>
              </a:spcAft>
              <a:buClr>
                <a:srgbClr val="757575"/>
              </a:buClr>
              <a:buSzPts val="1800"/>
              <a:buNone/>
              <a:defRPr sz="1800">
                <a:solidFill>
                  <a:srgbClr val="757575"/>
                </a:solidFill>
              </a:defRPr>
            </a:lvl3pPr>
            <a:lvl4pPr indent="-228600" lvl="3" marL="1828800" algn="l">
              <a:lnSpc>
                <a:spcPct val="90000"/>
              </a:lnSpc>
              <a:spcBef>
                <a:spcPts val="500"/>
              </a:spcBef>
              <a:spcAft>
                <a:spcPts val="0"/>
              </a:spcAft>
              <a:buClr>
                <a:srgbClr val="757575"/>
              </a:buClr>
              <a:buSzPts val="1600"/>
              <a:buNone/>
              <a:defRPr sz="1600">
                <a:solidFill>
                  <a:srgbClr val="757575"/>
                </a:solidFill>
              </a:defRPr>
            </a:lvl4pPr>
            <a:lvl5pPr indent="-228600" lvl="4" marL="2286000" algn="l">
              <a:lnSpc>
                <a:spcPct val="90000"/>
              </a:lnSpc>
              <a:spcBef>
                <a:spcPts val="500"/>
              </a:spcBef>
              <a:spcAft>
                <a:spcPts val="0"/>
              </a:spcAft>
              <a:buClr>
                <a:srgbClr val="757575"/>
              </a:buClr>
              <a:buSzPts val="1600"/>
              <a:buNone/>
              <a:defRPr sz="1600">
                <a:solidFill>
                  <a:srgbClr val="757575"/>
                </a:solidFill>
              </a:defRPr>
            </a:lvl5pPr>
            <a:lvl6pPr indent="-228600" lvl="5" marL="2743200" algn="l">
              <a:lnSpc>
                <a:spcPct val="90000"/>
              </a:lnSpc>
              <a:spcBef>
                <a:spcPts val="500"/>
              </a:spcBef>
              <a:spcAft>
                <a:spcPts val="0"/>
              </a:spcAft>
              <a:buClr>
                <a:srgbClr val="757575"/>
              </a:buClr>
              <a:buSzPts val="1600"/>
              <a:buNone/>
              <a:defRPr sz="1600">
                <a:solidFill>
                  <a:srgbClr val="757575"/>
                </a:solidFill>
              </a:defRPr>
            </a:lvl6pPr>
            <a:lvl7pPr indent="-228600" lvl="6" marL="3200400" algn="l">
              <a:lnSpc>
                <a:spcPct val="90000"/>
              </a:lnSpc>
              <a:spcBef>
                <a:spcPts val="500"/>
              </a:spcBef>
              <a:spcAft>
                <a:spcPts val="0"/>
              </a:spcAft>
              <a:buClr>
                <a:srgbClr val="757575"/>
              </a:buClr>
              <a:buSzPts val="1600"/>
              <a:buNone/>
              <a:defRPr sz="1600">
                <a:solidFill>
                  <a:srgbClr val="757575"/>
                </a:solidFill>
              </a:defRPr>
            </a:lvl7pPr>
            <a:lvl8pPr indent="-228600" lvl="7" marL="3657600" algn="l">
              <a:lnSpc>
                <a:spcPct val="90000"/>
              </a:lnSpc>
              <a:spcBef>
                <a:spcPts val="500"/>
              </a:spcBef>
              <a:spcAft>
                <a:spcPts val="0"/>
              </a:spcAft>
              <a:buClr>
                <a:srgbClr val="757575"/>
              </a:buClr>
              <a:buSzPts val="1600"/>
              <a:buNone/>
              <a:defRPr sz="1600">
                <a:solidFill>
                  <a:srgbClr val="757575"/>
                </a:solidFill>
              </a:defRPr>
            </a:lvl8pPr>
            <a:lvl9pPr indent="-228600" lvl="8" marL="4114800" algn="l">
              <a:lnSpc>
                <a:spcPct val="90000"/>
              </a:lnSpc>
              <a:spcBef>
                <a:spcPts val="500"/>
              </a:spcBef>
              <a:spcAft>
                <a:spcPts val="0"/>
              </a:spcAft>
              <a:buClr>
                <a:srgbClr val="757575"/>
              </a:buClr>
              <a:buSzPts val="1600"/>
              <a:buNone/>
              <a:defRPr sz="1600">
                <a:solidFill>
                  <a:srgbClr val="757575"/>
                </a:solidFill>
              </a:defRPr>
            </a:lvl9pPr>
          </a:lstStyle>
          <a:p/>
        </p:txBody>
      </p:sp>
      <p:sp>
        <p:nvSpPr>
          <p:cNvPr id="46" name="Google Shape;46;p39"/>
          <p:cNvSpPr txBox="1"/>
          <p:nvPr>
            <p:ph type="ctrTitle"/>
          </p:nvPr>
        </p:nvSpPr>
        <p:spPr>
          <a:xfrm>
            <a:off x="568039" y="502995"/>
            <a:ext cx="9042935" cy="91217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080808"/>
              </a:buClr>
              <a:buSzPts val="5000"/>
              <a:buFont typeface="Geist"/>
              <a:buNone/>
              <a:defRPr b="1" sz="5000">
                <a:solidFill>
                  <a:srgbClr val="080808"/>
                </a:solidFill>
                <a:latin typeface="Geist"/>
                <a:ea typeface="Geist"/>
                <a:cs typeface="Geist"/>
                <a:sym typeface="Geis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39"/>
          <p:cNvSpPr/>
          <p:nvPr/>
        </p:nvSpPr>
        <p:spPr>
          <a:xfrm>
            <a:off x="0" y="2897298"/>
            <a:ext cx="9100109" cy="9279836"/>
          </a:xfrm>
          <a:custGeom>
            <a:rect b="b" l="l" r="r" t="t"/>
            <a:pathLst>
              <a:path extrusionOk="0" h="409605" w="401672">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E5E5E5">
              <a:alpha val="33333"/>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sz="1800">
              <a:solidFill>
                <a:schemeClr val="dk1"/>
              </a:solidFill>
              <a:latin typeface="Arial"/>
              <a:ea typeface="Arial"/>
              <a:cs typeface="Arial"/>
              <a:sym typeface="Arial"/>
            </a:endParaRPr>
          </a:p>
        </p:txBody>
      </p:sp>
      <p:pic>
        <p:nvPicPr>
          <p:cNvPr descr="Immagine che contiene Elementi grafici, grafica, Carattere, schermata&#10;&#10;Descrizione generata automaticamente" id="48" name="Google Shape;48;p39"/>
          <p:cNvPicPr preferRelativeResize="0"/>
          <p:nvPr/>
        </p:nvPicPr>
        <p:blipFill rotWithShape="1">
          <a:blip r:embed="rId2">
            <a:alphaModFix/>
          </a:blip>
          <a:srcRect b="0" l="0" r="0" t="0"/>
          <a:stretch/>
        </p:blipFill>
        <p:spPr>
          <a:xfrm>
            <a:off x="9854250" y="6257183"/>
            <a:ext cx="1893825" cy="338184"/>
          </a:xfrm>
          <a:prstGeom prst="rect">
            <a:avLst/>
          </a:prstGeom>
          <a:noFill/>
          <a:ln>
            <a:noFill/>
          </a:ln>
        </p:spPr>
      </p:pic>
      <p:sp>
        <p:nvSpPr>
          <p:cNvPr id="49" name="Google Shape;49;p39"/>
          <p:cNvSpPr txBox="1"/>
          <p:nvPr/>
        </p:nvSpPr>
        <p:spPr>
          <a:xfrm>
            <a:off x="443925" y="6180054"/>
            <a:ext cx="2492990"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dk2"/>
              </a:buClr>
              <a:buSzPts val="1000"/>
              <a:buFont typeface="Geist Mono"/>
              <a:buNone/>
            </a:pPr>
            <a:r>
              <a:rPr b="1" lang="it-IT" sz="1000">
                <a:solidFill>
                  <a:schemeClr val="dk2"/>
                </a:solidFill>
                <a:latin typeface="Geist Mono"/>
                <a:ea typeface="Geist Mono"/>
                <a:cs typeface="Geist Mono"/>
                <a:sym typeface="Geist Mono"/>
              </a:rPr>
              <a:t>BEGINNERS’DAY 25</a:t>
            </a:r>
            <a:endParaRPr sz="1800">
              <a:solidFill>
                <a:schemeClr val="dk1"/>
              </a:solidFill>
              <a:latin typeface="Geist Mono"/>
              <a:ea typeface="Geist Mono"/>
              <a:cs typeface="Geist Mono"/>
              <a:sym typeface="Geist Mon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contenuto" type="obj">
  <p:cSld name="OBJECT">
    <p:spTree>
      <p:nvGrpSpPr>
        <p:cNvPr id="50" name="Shape 50"/>
        <p:cNvGrpSpPr/>
        <p:nvPr/>
      </p:nvGrpSpPr>
      <p:grpSpPr>
        <a:xfrm>
          <a:off x="0" y="0"/>
          <a:ext cx="0" cy="0"/>
          <a:chOff x="0" y="0"/>
          <a:chExt cx="0" cy="0"/>
        </a:xfrm>
      </p:grpSpPr>
      <p:sp>
        <p:nvSpPr>
          <p:cNvPr id="51" name="Google Shape;51;p40"/>
          <p:cNvSpPr/>
          <p:nvPr/>
        </p:nvSpPr>
        <p:spPr>
          <a:xfrm>
            <a:off x="0" y="2897298"/>
            <a:ext cx="9100109" cy="9279836"/>
          </a:xfrm>
          <a:custGeom>
            <a:rect b="b" l="l" r="r" t="t"/>
            <a:pathLst>
              <a:path extrusionOk="0" h="409605" w="401672">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E5E5E5">
              <a:alpha val="33333"/>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Geist"/>
              <a:buNone/>
            </a:pPr>
            <a:r>
              <a:t/>
            </a:r>
            <a:endParaRPr sz="1800">
              <a:solidFill>
                <a:schemeClr val="dk1"/>
              </a:solidFill>
              <a:latin typeface="Arial"/>
              <a:ea typeface="Arial"/>
              <a:cs typeface="Arial"/>
              <a:sym typeface="Arial"/>
            </a:endParaRPr>
          </a:p>
        </p:txBody>
      </p:sp>
      <p:pic>
        <p:nvPicPr>
          <p:cNvPr descr="Immagine che contiene Elementi grafici, grafica, Carattere, schermata&#10;&#10;Descrizione generata automaticamente" id="52" name="Google Shape;52;p40"/>
          <p:cNvPicPr preferRelativeResize="0"/>
          <p:nvPr/>
        </p:nvPicPr>
        <p:blipFill rotWithShape="1">
          <a:blip r:embed="rId2">
            <a:alphaModFix/>
          </a:blip>
          <a:srcRect b="0" l="0" r="0" t="0"/>
          <a:stretch/>
        </p:blipFill>
        <p:spPr>
          <a:xfrm>
            <a:off x="9854250" y="6257183"/>
            <a:ext cx="1893825" cy="338184"/>
          </a:xfrm>
          <a:prstGeom prst="rect">
            <a:avLst/>
          </a:prstGeom>
          <a:noFill/>
          <a:ln>
            <a:noFill/>
          </a:ln>
        </p:spPr>
      </p:pic>
      <p:sp>
        <p:nvSpPr>
          <p:cNvPr id="53" name="Google Shape;53;p40"/>
          <p:cNvSpPr txBox="1"/>
          <p:nvPr/>
        </p:nvSpPr>
        <p:spPr>
          <a:xfrm>
            <a:off x="443925" y="6180054"/>
            <a:ext cx="2492990"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dk2"/>
              </a:buClr>
              <a:buSzPts val="1000"/>
              <a:buFont typeface="Geist Mono"/>
              <a:buNone/>
            </a:pPr>
            <a:r>
              <a:rPr b="1" lang="it-IT" sz="1000">
                <a:solidFill>
                  <a:schemeClr val="dk2"/>
                </a:solidFill>
                <a:latin typeface="Geist Mono"/>
                <a:ea typeface="Geist Mono"/>
                <a:cs typeface="Geist Mono"/>
                <a:sym typeface="Geist Mono"/>
              </a:rPr>
              <a:t>NOME MODULO DIDATTCO O LEZIONE</a:t>
            </a:r>
            <a:endParaRPr sz="1800">
              <a:solidFill>
                <a:schemeClr val="dk1"/>
              </a:solidFill>
              <a:latin typeface="Geist Mono"/>
              <a:ea typeface="Geist Mono"/>
              <a:cs typeface="Geist Mono"/>
              <a:sym typeface="Geist Mono"/>
            </a:endParaRPr>
          </a:p>
        </p:txBody>
      </p:sp>
      <p:sp>
        <p:nvSpPr>
          <p:cNvPr id="54" name="Google Shape;54;p40"/>
          <p:cNvSpPr txBox="1"/>
          <p:nvPr>
            <p:ph type="title"/>
          </p:nvPr>
        </p:nvSpPr>
        <p:spPr>
          <a:xfrm>
            <a:off x="551884" y="259882"/>
            <a:ext cx="10515600" cy="148229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40"/>
          <p:cNvSpPr txBox="1"/>
          <p:nvPr>
            <p:ph idx="1" type="body"/>
          </p:nvPr>
        </p:nvSpPr>
        <p:spPr>
          <a:xfrm>
            <a:off x="551884" y="2305346"/>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stazione sezione" type="secHead">
  <p:cSld name="SECTION_HEADER">
    <p:spTree>
      <p:nvGrpSpPr>
        <p:cNvPr id="59" name="Shape 59"/>
        <p:cNvGrpSpPr/>
        <p:nvPr/>
      </p:nvGrpSpPr>
      <p:grpSpPr>
        <a:xfrm>
          <a:off x="0" y="0"/>
          <a:ext cx="0" cy="0"/>
          <a:chOff x="0" y="0"/>
          <a:chExt cx="0" cy="0"/>
        </a:xfrm>
      </p:grpSpPr>
      <p:sp>
        <p:nvSpPr>
          <p:cNvPr id="60" name="Google Shape;60;p41"/>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41"/>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57575"/>
              </a:buClr>
              <a:buSzPts val="2400"/>
              <a:buFont typeface="Geist"/>
              <a:buNone/>
              <a:defRPr sz="2400">
                <a:solidFill>
                  <a:srgbClr val="757575"/>
                </a:solidFill>
              </a:defRPr>
            </a:lvl1pPr>
            <a:lvl2pPr indent="-228600" lvl="1" marL="914400" algn="l">
              <a:lnSpc>
                <a:spcPct val="90000"/>
              </a:lnSpc>
              <a:spcBef>
                <a:spcPts val="500"/>
              </a:spcBef>
              <a:spcAft>
                <a:spcPts val="0"/>
              </a:spcAft>
              <a:buClr>
                <a:srgbClr val="757575"/>
              </a:buClr>
              <a:buSzPts val="2000"/>
              <a:buNone/>
              <a:defRPr sz="2000">
                <a:solidFill>
                  <a:srgbClr val="757575"/>
                </a:solidFill>
              </a:defRPr>
            </a:lvl2pPr>
            <a:lvl3pPr indent="-228600" lvl="2" marL="1371600" algn="l">
              <a:lnSpc>
                <a:spcPct val="90000"/>
              </a:lnSpc>
              <a:spcBef>
                <a:spcPts val="500"/>
              </a:spcBef>
              <a:spcAft>
                <a:spcPts val="0"/>
              </a:spcAft>
              <a:buClr>
                <a:srgbClr val="757575"/>
              </a:buClr>
              <a:buSzPts val="1800"/>
              <a:buNone/>
              <a:defRPr sz="1800">
                <a:solidFill>
                  <a:srgbClr val="757575"/>
                </a:solidFill>
              </a:defRPr>
            </a:lvl3pPr>
            <a:lvl4pPr indent="-228600" lvl="3" marL="1828800" algn="l">
              <a:lnSpc>
                <a:spcPct val="90000"/>
              </a:lnSpc>
              <a:spcBef>
                <a:spcPts val="500"/>
              </a:spcBef>
              <a:spcAft>
                <a:spcPts val="0"/>
              </a:spcAft>
              <a:buClr>
                <a:srgbClr val="757575"/>
              </a:buClr>
              <a:buSzPts val="1600"/>
              <a:buNone/>
              <a:defRPr sz="1600">
                <a:solidFill>
                  <a:srgbClr val="757575"/>
                </a:solidFill>
              </a:defRPr>
            </a:lvl4pPr>
            <a:lvl5pPr indent="-228600" lvl="4" marL="2286000" algn="l">
              <a:lnSpc>
                <a:spcPct val="90000"/>
              </a:lnSpc>
              <a:spcBef>
                <a:spcPts val="500"/>
              </a:spcBef>
              <a:spcAft>
                <a:spcPts val="0"/>
              </a:spcAft>
              <a:buClr>
                <a:srgbClr val="757575"/>
              </a:buClr>
              <a:buSzPts val="1600"/>
              <a:buNone/>
              <a:defRPr sz="1600">
                <a:solidFill>
                  <a:srgbClr val="757575"/>
                </a:solidFill>
              </a:defRPr>
            </a:lvl5pPr>
            <a:lvl6pPr indent="-228600" lvl="5" marL="2743200" algn="l">
              <a:lnSpc>
                <a:spcPct val="90000"/>
              </a:lnSpc>
              <a:spcBef>
                <a:spcPts val="500"/>
              </a:spcBef>
              <a:spcAft>
                <a:spcPts val="0"/>
              </a:spcAft>
              <a:buClr>
                <a:srgbClr val="757575"/>
              </a:buClr>
              <a:buSzPts val="1600"/>
              <a:buNone/>
              <a:defRPr sz="1600">
                <a:solidFill>
                  <a:srgbClr val="757575"/>
                </a:solidFill>
              </a:defRPr>
            </a:lvl6pPr>
            <a:lvl7pPr indent="-228600" lvl="6" marL="3200400" algn="l">
              <a:lnSpc>
                <a:spcPct val="90000"/>
              </a:lnSpc>
              <a:spcBef>
                <a:spcPts val="500"/>
              </a:spcBef>
              <a:spcAft>
                <a:spcPts val="0"/>
              </a:spcAft>
              <a:buClr>
                <a:srgbClr val="757575"/>
              </a:buClr>
              <a:buSzPts val="1600"/>
              <a:buNone/>
              <a:defRPr sz="1600">
                <a:solidFill>
                  <a:srgbClr val="757575"/>
                </a:solidFill>
              </a:defRPr>
            </a:lvl7pPr>
            <a:lvl8pPr indent="-228600" lvl="7" marL="3657600" algn="l">
              <a:lnSpc>
                <a:spcPct val="90000"/>
              </a:lnSpc>
              <a:spcBef>
                <a:spcPts val="500"/>
              </a:spcBef>
              <a:spcAft>
                <a:spcPts val="0"/>
              </a:spcAft>
              <a:buClr>
                <a:srgbClr val="757575"/>
              </a:buClr>
              <a:buSzPts val="1600"/>
              <a:buNone/>
              <a:defRPr sz="1600">
                <a:solidFill>
                  <a:srgbClr val="757575"/>
                </a:solidFill>
              </a:defRPr>
            </a:lvl8pPr>
            <a:lvl9pPr indent="-228600" lvl="8" marL="4114800" algn="l">
              <a:lnSpc>
                <a:spcPct val="90000"/>
              </a:lnSpc>
              <a:spcBef>
                <a:spcPts val="500"/>
              </a:spcBef>
              <a:spcAft>
                <a:spcPts val="0"/>
              </a:spcAft>
              <a:buClr>
                <a:srgbClr val="757575"/>
              </a:buClr>
              <a:buSzPts val="1600"/>
              <a:buNone/>
              <a:defRPr sz="1600">
                <a:solidFill>
                  <a:srgbClr val="757575"/>
                </a:solidFill>
              </a:defRPr>
            </a:lvl9pPr>
          </a:lstStyle>
          <a:p/>
        </p:txBody>
      </p:sp>
      <p:sp>
        <p:nvSpPr>
          <p:cNvPr id="62" name="Google Shape;62;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ue contenuti" type="twoObj">
  <p:cSld name="TWO_OBJECTS">
    <p:spTree>
      <p:nvGrpSpPr>
        <p:cNvPr id="65" name="Shape 65"/>
        <p:cNvGrpSpPr/>
        <p:nvPr/>
      </p:nvGrpSpPr>
      <p:grpSpPr>
        <a:xfrm>
          <a:off x="0" y="0"/>
          <a:ext cx="0" cy="0"/>
          <a:chOff x="0" y="0"/>
          <a:chExt cx="0" cy="0"/>
        </a:xfrm>
      </p:grpSpPr>
      <p:sp>
        <p:nvSpPr>
          <p:cNvPr id="66" name="Google Shape;66;p42"/>
          <p:cNvSpPr txBox="1"/>
          <p:nvPr>
            <p:ph type="title"/>
          </p:nvPr>
        </p:nvSpPr>
        <p:spPr>
          <a:xfrm>
            <a:off x="838200" y="259882"/>
            <a:ext cx="10515600" cy="148229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42"/>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 name="Google Shape;68;p42"/>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 name="Google Shape;69;p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fronto" type="twoTxTwoObj">
  <p:cSld name="TWO_OBJECTS_WITH_TEXT">
    <p:spTree>
      <p:nvGrpSpPr>
        <p:cNvPr id="72" name="Shape 72"/>
        <p:cNvGrpSpPr/>
        <p:nvPr/>
      </p:nvGrpSpPr>
      <p:grpSpPr>
        <a:xfrm>
          <a:off x="0" y="0"/>
          <a:ext cx="0" cy="0"/>
          <a:chOff x="0" y="0"/>
          <a:chExt cx="0" cy="0"/>
        </a:xfrm>
      </p:grpSpPr>
      <p:sp>
        <p:nvSpPr>
          <p:cNvPr id="73" name="Google Shape;73;p43"/>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000"/>
              <a:buFont typeface="Geist"/>
              <a:buNone/>
              <a:defRPr b="1"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43"/>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Font typeface="Geist"/>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75" name="Google Shape;75;p43"/>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43"/>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Font typeface="Geist"/>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77" name="Google Shape;77;p43"/>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 name="Google Shape;78;p4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4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it-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4"/>
          <p:cNvSpPr txBox="1"/>
          <p:nvPr>
            <p:ph type="title"/>
          </p:nvPr>
        </p:nvSpPr>
        <p:spPr>
          <a:xfrm>
            <a:off x="838200" y="259882"/>
            <a:ext cx="10515600" cy="1482291"/>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6000"/>
              <a:buFont typeface="Geist"/>
              <a:buNone/>
              <a:defRPr b="1" i="0" sz="6000" u="none" cap="none" strike="noStrike">
                <a:solidFill>
                  <a:schemeClr val="dk1"/>
                </a:solidFill>
                <a:latin typeface="Geist"/>
                <a:ea typeface="Geist"/>
                <a:cs typeface="Geist"/>
                <a:sym typeface="Geis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34"/>
          <p:cNvSpPr txBox="1"/>
          <p:nvPr>
            <p:ph idx="1" type="body"/>
          </p:nvPr>
        </p:nvSpPr>
        <p:spPr>
          <a:xfrm>
            <a:off x="838200" y="1742173"/>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Geist"/>
              <a:buChar char="•"/>
              <a:defRPr b="0" i="0" sz="2800" u="none" cap="none" strike="noStrike">
                <a:solidFill>
                  <a:schemeClr val="dk1"/>
                </a:solidFill>
                <a:latin typeface="Geist"/>
                <a:ea typeface="Geist"/>
                <a:cs typeface="Geist"/>
                <a:sym typeface="Geist"/>
              </a:defRPr>
            </a:lvl1pPr>
            <a:lvl2pPr indent="-381000" lvl="1" marL="914400" marR="0" rtl="0" algn="l">
              <a:lnSpc>
                <a:spcPct val="90000"/>
              </a:lnSpc>
              <a:spcBef>
                <a:spcPts val="500"/>
              </a:spcBef>
              <a:spcAft>
                <a:spcPts val="0"/>
              </a:spcAft>
              <a:buClr>
                <a:schemeClr val="dk1"/>
              </a:buClr>
              <a:buSzPts val="2400"/>
              <a:buFont typeface="Noto Sans Symbols"/>
              <a:buChar char="▪"/>
              <a:defRPr b="0" i="0" sz="2400" u="none" cap="none" strike="noStrike">
                <a:solidFill>
                  <a:schemeClr val="dk1"/>
                </a:solidFill>
                <a:latin typeface="Geist"/>
                <a:ea typeface="Geist"/>
                <a:cs typeface="Geist"/>
                <a:sym typeface="Geist"/>
              </a:defRPr>
            </a:lvl2pPr>
            <a:lvl3pPr indent="-355600" lvl="2" marL="1371600" marR="0" rtl="0" algn="l">
              <a:lnSpc>
                <a:spcPct val="90000"/>
              </a:lnSpc>
              <a:spcBef>
                <a:spcPts val="500"/>
              </a:spcBef>
              <a:spcAft>
                <a:spcPts val="0"/>
              </a:spcAft>
              <a:buClr>
                <a:schemeClr val="dk1"/>
              </a:buClr>
              <a:buSzPts val="2000"/>
              <a:buFont typeface="Noto Sans Symbols"/>
              <a:buChar char="▪"/>
              <a:defRPr b="0" i="0" sz="2000" u="none" cap="none" strike="noStrike">
                <a:solidFill>
                  <a:schemeClr val="dk1"/>
                </a:solidFill>
                <a:latin typeface="Geist"/>
                <a:ea typeface="Geist"/>
                <a:cs typeface="Geist"/>
                <a:sym typeface="Geist"/>
              </a:defRPr>
            </a:lvl3pPr>
            <a:lvl4pPr indent="-342900" lvl="3" marL="1828800" marR="0" rtl="0" algn="l">
              <a:lnSpc>
                <a:spcPct val="90000"/>
              </a:lnSpc>
              <a:spcBef>
                <a:spcPts val="500"/>
              </a:spcBef>
              <a:spcAft>
                <a:spcPts val="0"/>
              </a:spcAft>
              <a:buClr>
                <a:schemeClr val="dk1"/>
              </a:buClr>
              <a:buSzPts val="1800"/>
              <a:buFont typeface="Noto Sans Symbols"/>
              <a:buChar char="▪"/>
              <a:defRPr b="0" i="0" sz="1800" u="none" cap="none" strike="noStrike">
                <a:solidFill>
                  <a:schemeClr val="dk1"/>
                </a:solidFill>
                <a:latin typeface="Geist"/>
                <a:ea typeface="Geist"/>
                <a:cs typeface="Geist"/>
                <a:sym typeface="Geist"/>
              </a:defRPr>
            </a:lvl4pPr>
            <a:lvl5pPr indent="-342900" lvl="4" marL="2286000" marR="0" rtl="0" algn="l">
              <a:lnSpc>
                <a:spcPct val="90000"/>
              </a:lnSpc>
              <a:spcBef>
                <a:spcPts val="500"/>
              </a:spcBef>
              <a:spcAft>
                <a:spcPts val="0"/>
              </a:spcAft>
              <a:buClr>
                <a:schemeClr val="dk1"/>
              </a:buClr>
              <a:buSzPts val="1800"/>
              <a:buFont typeface="Noto Sans Symbols"/>
              <a:buChar char="▪"/>
              <a:defRPr b="0" i="0" sz="1800" u="none" cap="none" strike="noStrike">
                <a:solidFill>
                  <a:schemeClr val="dk1"/>
                </a:solidFill>
                <a:latin typeface="Geist"/>
                <a:ea typeface="Geist"/>
                <a:cs typeface="Geist"/>
                <a:sym typeface="Geist"/>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eist"/>
                <a:ea typeface="Geist"/>
                <a:cs typeface="Geist"/>
                <a:sym typeface="Geist"/>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eist"/>
                <a:ea typeface="Geist"/>
                <a:cs typeface="Geist"/>
                <a:sym typeface="Geist"/>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eist"/>
                <a:ea typeface="Geist"/>
                <a:cs typeface="Geist"/>
                <a:sym typeface="Geist"/>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eist"/>
                <a:ea typeface="Geist"/>
                <a:cs typeface="Geist"/>
                <a:sym typeface="Geist"/>
              </a:defRPr>
            </a:lvl9pPr>
          </a:lstStyle>
          <a:p/>
        </p:txBody>
      </p:sp>
      <p:sp>
        <p:nvSpPr>
          <p:cNvPr id="12" name="Google Shape;12;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757575"/>
                </a:solidFill>
                <a:latin typeface="Geist"/>
                <a:ea typeface="Geist"/>
                <a:cs typeface="Geist"/>
                <a:sym typeface="Geist"/>
              </a:defRPr>
            </a:lvl1pPr>
            <a:lvl2pPr lvl="1" marR="0" rtl="0" algn="l">
              <a:spcBef>
                <a:spcPts val="0"/>
              </a:spcBef>
              <a:spcAft>
                <a:spcPts val="0"/>
              </a:spcAft>
              <a:buSzPts val="1400"/>
              <a:buNone/>
              <a:defRPr b="0" i="0" sz="1800" u="none" cap="none" strike="noStrike">
                <a:solidFill>
                  <a:schemeClr val="dk1"/>
                </a:solidFill>
                <a:latin typeface="Geist"/>
                <a:ea typeface="Geist"/>
                <a:cs typeface="Geist"/>
                <a:sym typeface="Geist"/>
              </a:defRPr>
            </a:lvl2pPr>
            <a:lvl3pPr lvl="2" marR="0" rtl="0" algn="l">
              <a:spcBef>
                <a:spcPts val="0"/>
              </a:spcBef>
              <a:spcAft>
                <a:spcPts val="0"/>
              </a:spcAft>
              <a:buSzPts val="1400"/>
              <a:buNone/>
              <a:defRPr b="0" i="0" sz="1800" u="none" cap="none" strike="noStrike">
                <a:solidFill>
                  <a:schemeClr val="dk1"/>
                </a:solidFill>
                <a:latin typeface="Geist"/>
                <a:ea typeface="Geist"/>
                <a:cs typeface="Geist"/>
                <a:sym typeface="Geist"/>
              </a:defRPr>
            </a:lvl3pPr>
            <a:lvl4pPr lvl="3" marR="0" rtl="0" algn="l">
              <a:spcBef>
                <a:spcPts val="0"/>
              </a:spcBef>
              <a:spcAft>
                <a:spcPts val="0"/>
              </a:spcAft>
              <a:buSzPts val="1400"/>
              <a:buNone/>
              <a:defRPr b="0" i="0" sz="1800" u="none" cap="none" strike="noStrike">
                <a:solidFill>
                  <a:schemeClr val="dk1"/>
                </a:solidFill>
                <a:latin typeface="Geist"/>
                <a:ea typeface="Geist"/>
                <a:cs typeface="Geist"/>
                <a:sym typeface="Geist"/>
              </a:defRPr>
            </a:lvl4pPr>
            <a:lvl5pPr lvl="4" marR="0" rtl="0" algn="l">
              <a:spcBef>
                <a:spcPts val="0"/>
              </a:spcBef>
              <a:spcAft>
                <a:spcPts val="0"/>
              </a:spcAft>
              <a:buSzPts val="1400"/>
              <a:buNone/>
              <a:defRPr b="0" i="0" sz="1800" u="none" cap="none" strike="noStrike">
                <a:solidFill>
                  <a:schemeClr val="dk1"/>
                </a:solidFill>
                <a:latin typeface="Geist"/>
                <a:ea typeface="Geist"/>
                <a:cs typeface="Geist"/>
                <a:sym typeface="Geist"/>
              </a:defRPr>
            </a:lvl5pPr>
            <a:lvl6pPr lvl="5" marR="0" rtl="0" algn="l">
              <a:spcBef>
                <a:spcPts val="0"/>
              </a:spcBef>
              <a:spcAft>
                <a:spcPts val="0"/>
              </a:spcAft>
              <a:buSzPts val="1400"/>
              <a:buNone/>
              <a:defRPr b="0" i="0" sz="1800" u="none" cap="none" strike="noStrike">
                <a:solidFill>
                  <a:schemeClr val="dk1"/>
                </a:solidFill>
                <a:latin typeface="Geist"/>
                <a:ea typeface="Geist"/>
                <a:cs typeface="Geist"/>
                <a:sym typeface="Geist"/>
              </a:defRPr>
            </a:lvl6pPr>
            <a:lvl7pPr lvl="6" marR="0" rtl="0" algn="l">
              <a:spcBef>
                <a:spcPts val="0"/>
              </a:spcBef>
              <a:spcAft>
                <a:spcPts val="0"/>
              </a:spcAft>
              <a:buSzPts val="1400"/>
              <a:buNone/>
              <a:defRPr b="0" i="0" sz="1800" u="none" cap="none" strike="noStrike">
                <a:solidFill>
                  <a:schemeClr val="dk1"/>
                </a:solidFill>
                <a:latin typeface="Geist"/>
                <a:ea typeface="Geist"/>
                <a:cs typeface="Geist"/>
                <a:sym typeface="Geist"/>
              </a:defRPr>
            </a:lvl7pPr>
            <a:lvl8pPr lvl="7" marR="0" rtl="0" algn="l">
              <a:spcBef>
                <a:spcPts val="0"/>
              </a:spcBef>
              <a:spcAft>
                <a:spcPts val="0"/>
              </a:spcAft>
              <a:buSzPts val="1400"/>
              <a:buNone/>
              <a:defRPr b="0" i="0" sz="1800" u="none" cap="none" strike="noStrike">
                <a:solidFill>
                  <a:schemeClr val="dk1"/>
                </a:solidFill>
                <a:latin typeface="Geist"/>
                <a:ea typeface="Geist"/>
                <a:cs typeface="Geist"/>
                <a:sym typeface="Geist"/>
              </a:defRPr>
            </a:lvl8pPr>
            <a:lvl9pPr lvl="8" marR="0" rtl="0" algn="l">
              <a:spcBef>
                <a:spcPts val="0"/>
              </a:spcBef>
              <a:spcAft>
                <a:spcPts val="0"/>
              </a:spcAft>
              <a:buSzPts val="1400"/>
              <a:buNone/>
              <a:defRPr b="0" i="0" sz="1800" u="none" cap="none" strike="noStrike">
                <a:solidFill>
                  <a:schemeClr val="dk1"/>
                </a:solidFill>
                <a:latin typeface="Geist"/>
                <a:ea typeface="Geist"/>
                <a:cs typeface="Geist"/>
                <a:sym typeface="Geist"/>
              </a:defRPr>
            </a:lvl9pPr>
          </a:lstStyle>
          <a:p/>
        </p:txBody>
      </p:sp>
      <p:sp>
        <p:nvSpPr>
          <p:cNvPr id="13" name="Google Shape;13;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757575"/>
                </a:solidFill>
                <a:latin typeface="Geist"/>
                <a:ea typeface="Geist"/>
                <a:cs typeface="Geist"/>
                <a:sym typeface="Geist"/>
              </a:defRPr>
            </a:lvl1pPr>
            <a:lvl2pPr lvl="1" marR="0" rtl="0" algn="l">
              <a:spcBef>
                <a:spcPts val="0"/>
              </a:spcBef>
              <a:spcAft>
                <a:spcPts val="0"/>
              </a:spcAft>
              <a:buSzPts val="1400"/>
              <a:buNone/>
              <a:defRPr b="0" i="0" sz="1800" u="none" cap="none" strike="noStrike">
                <a:solidFill>
                  <a:schemeClr val="dk1"/>
                </a:solidFill>
                <a:latin typeface="Geist"/>
                <a:ea typeface="Geist"/>
                <a:cs typeface="Geist"/>
                <a:sym typeface="Geist"/>
              </a:defRPr>
            </a:lvl2pPr>
            <a:lvl3pPr lvl="2" marR="0" rtl="0" algn="l">
              <a:spcBef>
                <a:spcPts val="0"/>
              </a:spcBef>
              <a:spcAft>
                <a:spcPts val="0"/>
              </a:spcAft>
              <a:buSzPts val="1400"/>
              <a:buNone/>
              <a:defRPr b="0" i="0" sz="1800" u="none" cap="none" strike="noStrike">
                <a:solidFill>
                  <a:schemeClr val="dk1"/>
                </a:solidFill>
                <a:latin typeface="Geist"/>
                <a:ea typeface="Geist"/>
                <a:cs typeface="Geist"/>
                <a:sym typeface="Geist"/>
              </a:defRPr>
            </a:lvl3pPr>
            <a:lvl4pPr lvl="3" marR="0" rtl="0" algn="l">
              <a:spcBef>
                <a:spcPts val="0"/>
              </a:spcBef>
              <a:spcAft>
                <a:spcPts val="0"/>
              </a:spcAft>
              <a:buSzPts val="1400"/>
              <a:buNone/>
              <a:defRPr b="0" i="0" sz="1800" u="none" cap="none" strike="noStrike">
                <a:solidFill>
                  <a:schemeClr val="dk1"/>
                </a:solidFill>
                <a:latin typeface="Geist"/>
                <a:ea typeface="Geist"/>
                <a:cs typeface="Geist"/>
                <a:sym typeface="Geist"/>
              </a:defRPr>
            </a:lvl4pPr>
            <a:lvl5pPr lvl="4" marR="0" rtl="0" algn="l">
              <a:spcBef>
                <a:spcPts val="0"/>
              </a:spcBef>
              <a:spcAft>
                <a:spcPts val="0"/>
              </a:spcAft>
              <a:buSzPts val="1400"/>
              <a:buNone/>
              <a:defRPr b="0" i="0" sz="1800" u="none" cap="none" strike="noStrike">
                <a:solidFill>
                  <a:schemeClr val="dk1"/>
                </a:solidFill>
                <a:latin typeface="Geist"/>
                <a:ea typeface="Geist"/>
                <a:cs typeface="Geist"/>
                <a:sym typeface="Geist"/>
              </a:defRPr>
            </a:lvl5pPr>
            <a:lvl6pPr lvl="5" marR="0" rtl="0" algn="l">
              <a:spcBef>
                <a:spcPts val="0"/>
              </a:spcBef>
              <a:spcAft>
                <a:spcPts val="0"/>
              </a:spcAft>
              <a:buSzPts val="1400"/>
              <a:buNone/>
              <a:defRPr b="0" i="0" sz="1800" u="none" cap="none" strike="noStrike">
                <a:solidFill>
                  <a:schemeClr val="dk1"/>
                </a:solidFill>
                <a:latin typeface="Geist"/>
                <a:ea typeface="Geist"/>
                <a:cs typeface="Geist"/>
                <a:sym typeface="Geist"/>
              </a:defRPr>
            </a:lvl6pPr>
            <a:lvl7pPr lvl="6" marR="0" rtl="0" algn="l">
              <a:spcBef>
                <a:spcPts val="0"/>
              </a:spcBef>
              <a:spcAft>
                <a:spcPts val="0"/>
              </a:spcAft>
              <a:buSzPts val="1400"/>
              <a:buNone/>
              <a:defRPr b="0" i="0" sz="1800" u="none" cap="none" strike="noStrike">
                <a:solidFill>
                  <a:schemeClr val="dk1"/>
                </a:solidFill>
                <a:latin typeface="Geist"/>
                <a:ea typeface="Geist"/>
                <a:cs typeface="Geist"/>
                <a:sym typeface="Geist"/>
              </a:defRPr>
            </a:lvl7pPr>
            <a:lvl8pPr lvl="7" marR="0" rtl="0" algn="l">
              <a:spcBef>
                <a:spcPts val="0"/>
              </a:spcBef>
              <a:spcAft>
                <a:spcPts val="0"/>
              </a:spcAft>
              <a:buSzPts val="1400"/>
              <a:buNone/>
              <a:defRPr b="0" i="0" sz="1800" u="none" cap="none" strike="noStrike">
                <a:solidFill>
                  <a:schemeClr val="dk1"/>
                </a:solidFill>
                <a:latin typeface="Geist"/>
                <a:ea typeface="Geist"/>
                <a:cs typeface="Geist"/>
                <a:sym typeface="Geist"/>
              </a:defRPr>
            </a:lvl8pPr>
            <a:lvl9pPr lvl="8" marR="0" rtl="0" algn="l">
              <a:spcBef>
                <a:spcPts val="0"/>
              </a:spcBef>
              <a:spcAft>
                <a:spcPts val="0"/>
              </a:spcAft>
              <a:buSzPts val="1400"/>
              <a:buNone/>
              <a:defRPr b="0" i="0" sz="1800" u="none" cap="none" strike="noStrike">
                <a:solidFill>
                  <a:schemeClr val="dk1"/>
                </a:solidFill>
                <a:latin typeface="Geist"/>
                <a:ea typeface="Geist"/>
                <a:cs typeface="Geist"/>
                <a:sym typeface="Geist"/>
              </a:defRPr>
            </a:lvl9pPr>
          </a:lstStyle>
          <a:p/>
        </p:txBody>
      </p:sp>
      <p:sp>
        <p:nvSpPr>
          <p:cNvPr id="14" name="Google Shape;14;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757575"/>
                </a:solidFill>
                <a:latin typeface="Geist"/>
                <a:ea typeface="Geist"/>
                <a:cs typeface="Geist"/>
                <a:sym typeface="Geist"/>
              </a:defRPr>
            </a:lvl1pPr>
            <a:lvl2pPr indent="0" lvl="1" marL="0" marR="0" rtl="0" algn="r">
              <a:spcBef>
                <a:spcPts val="0"/>
              </a:spcBef>
              <a:buNone/>
              <a:defRPr b="0" i="0" sz="1200" u="none" cap="none" strike="noStrike">
                <a:solidFill>
                  <a:srgbClr val="757575"/>
                </a:solidFill>
                <a:latin typeface="Geist"/>
                <a:ea typeface="Geist"/>
                <a:cs typeface="Geist"/>
                <a:sym typeface="Geist"/>
              </a:defRPr>
            </a:lvl2pPr>
            <a:lvl3pPr indent="0" lvl="2" marL="0" marR="0" rtl="0" algn="r">
              <a:spcBef>
                <a:spcPts val="0"/>
              </a:spcBef>
              <a:buNone/>
              <a:defRPr b="0" i="0" sz="1200" u="none" cap="none" strike="noStrike">
                <a:solidFill>
                  <a:srgbClr val="757575"/>
                </a:solidFill>
                <a:latin typeface="Geist"/>
                <a:ea typeface="Geist"/>
                <a:cs typeface="Geist"/>
                <a:sym typeface="Geist"/>
              </a:defRPr>
            </a:lvl3pPr>
            <a:lvl4pPr indent="0" lvl="3" marL="0" marR="0" rtl="0" algn="r">
              <a:spcBef>
                <a:spcPts val="0"/>
              </a:spcBef>
              <a:buNone/>
              <a:defRPr b="0" i="0" sz="1200" u="none" cap="none" strike="noStrike">
                <a:solidFill>
                  <a:srgbClr val="757575"/>
                </a:solidFill>
                <a:latin typeface="Geist"/>
                <a:ea typeface="Geist"/>
                <a:cs typeface="Geist"/>
                <a:sym typeface="Geist"/>
              </a:defRPr>
            </a:lvl4pPr>
            <a:lvl5pPr indent="0" lvl="4" marL="0" marR="0" rtl="0" algn="r">
              <a:spcBef>
                <a:spcPts val="0"/>
              </a:spcBef>
              <a:buNone/>
              <a:defRPr b="0" i="0" sz="1200" u="none" cap="none" strike="noStrike">
                <a:solidFill>
                  <a:srgbClr val="757575"/>
                </a:solidFill>
                <a:latin typeface="Geist"/>
                <a:ea typeface="Geist"/>
                <a:cs typeface="Geist"/>
                <a:sym typeface="Geist"/>
              </a:defRPr>
            </a:lvl5pPr>
            <a:lvl6pPr indent="0" lvl="5" marL="0" marR="0" rtl="0" algn="r">
              <a:spcBef>
                <a:spcPts val="0"/>
              </a:spcBef>
              <a:buNone/>
              <a:defRPr b="0" i="0" sz="1200" u="none" cap="none" strike="noStrike">
                <a:solidFill>
                  <a:srgbClr val="757575"/>
                </a:solidFill>
                <a:latin typeface="Geist"/>
                <a:ea typeface="Geist"/>
                <a:cs typeface="Geist"/>
                <a:sym typeface="Geist"/>
              </a:defRPr>
            </a:lvl6pPr>
            <a:lvl7pPr indent="0" lvl="6" marL="0" marR="0" rtl="0" algn="r">
              <a:spcBef>
                <a:spcPts val="0"/>
              </a:spcBef>
              <a:buNone/>
              <a:defRPr b="0" i="0" sz="1200" u="none" cap="none" strike="noStrike">
                <a:solidFill>
                  <a:srgbClr val="757575"/>
                </a:solidFill>
                <a:latin typeface="Geist"/>
                <a:ea typeface="Geist"/>
                <a:cs typeface="Geist"/>
                <a:sym typeface="Geist"/>
              </a:defRPr>
            </a:lvl7pPr>
            <a:lvl8pPr indent="0" lvl="7" marL="0" marR="0" rtl="0" algn="r">
              <a:spcBef>
                <a:spcPts val="0"/>
              </a:spcBef>
              <a:buNone/>
              <a:defRPr b="0" i="0" sz="1200" u="none" cap="none" strike="noStrike">
                <a:solidFill>
                  <a:srgbClr val="757575"/>
                </a:solidFill>
                <a:latin typeface="Geist"/>
                <a:ea typeface="Geist"/>
                <a:cs typeface="Geist"/>
                <a:sym typeface="Geist"/>
              </a:defRPr>
            </a:lvl8pPr>
            <a:lvl9pPr indent="0" lvl="8" marL="0" marR="0" rtl="0" algn="r">
              <a:spcBef>
                <a:spcPts val="0"/>
              </a:spcBef>
              <a:buNone/>
              <a:defRPr b="0" i="0" sz="1200" u="none" cap="none" strike="noStrike">
                <a:solidFill>
                  <a:srgbClr val="757575"/>
                </a:solidFill>
                <a:latin typeface="Geist"/>
                <a:ea typeface="Geist"/>
                <a:cs typeface="Geist"/>
                <a:sym typeface="Geist"/>
              </a:defRPr>
            </a:lvl9pPr>
          </a:lstStyle>
          <a:p>
            <a:pPr indent="0" lvl="0" marL="0" rtl="0" algn="r">
              <a:spcBef>
                <a:spcPts val="0"/>
              </a:spcBef>
              <a:spcAft>
                <a:spcPts val="0"/>
              </a:spcAft>
              <a:buNone/>
            </a:pPr>
            <a:fld id="{00000000-1234-1234-1234-123412341234}" type="slidenum">
              <a:rPr lang="it-IT"/>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1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image" Target="../media/image18.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7.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5.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9.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
          <p:cNvSpPr txBox="1"/>
          <p:nvPr>
            <p:ph type="ctrTitle"/>
          </p:nvPr>
        </p:nvSpPr>
        <p:spPr>
          <a:xfrm>
            <a:off x="371474" y="660193"/>
            <a:ext cx="11376577" cy="330358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6000"/>
              <a:buFont typeface="Geist Black"/>
              <a:buNone/>
            </a:pPr>
            <a:r>
              <a:rPr lang="it-IT">
                <a:solidFill>
                  <a:schemeClr val="lt1"/>
                </a:solidFill>
              </a:rPr>
              <a:t>Beginners’ Day 2025</a:t>
            </a:r>
            <a:endParaRPr/>
          </a:p>
        </p:txBody>
      </p:sp>
      <p:pic>
        <p:nvPicPr>
          <p:cNvPr descr="Immagine che contiene Carattere, schermata, Elementi grafici, logo&#10;&#10;Il contenuto generato dall'IA potrebbe non essere corretto." id="118" name="Google Shape;118;p1"/>
          <p:cNvPicPr preferRelativeResize="0"/>
          <p:nvPr/>
        </p:nvPicPr>
        <p:blipFill rotWithShape="1">
          <a:blip r:embed="rId3">
            <a:alphaModFix/>
          </a:blip>
          <a:srcRect b="0" l="0" r="0" t="0"/>
          <a:stretch/>
        </p:blipFill>
        <p:spPr>
          <a:xfrm>
            <a:off x="9642088" y="5398275"/>
            <a:ext cx="2189356" cy="65281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2"/>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Da dove iniziamo?</a:t>
            </a:r>
            <a:endParaRPr/>
          </a:p>
        </p:txBody>
      </p:sp>
      <p:sp>
        <p:nvSpPr>
          <p:cNvPr id="189" name="Google Shape;189;p12"/>
          <p:cNvSpPr txBox="1"/>
          <p:nvPr/>
        </p:nvSpPr>
        <p:spPr>
          <a:xfrm>
            <a:off x="649357" y="1630017"/>
            <a:ext cx="6063900" cy="21303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1100"/>
              <a:t>La funzione </a:t>
            </a:r>
            <a:r>
              <a:rPr lang="it-IT" sz="1100">
                <a:solidFill>
                  <a:srgbClr val="188038"/>
                </a:solidFill>
                <a:latin typeface="Roboto Mono"/>
                <a:ea typeface="Roboto Mono"/>
                <a:cs typeface="Roboto Mono"/>
                <a:sym typeface="Roboto Mono"/>
              </a:rPr>
              <a:t>carica_dati_netflix</a:t>
            </a:r>
            <a:r>
              <a:rPr lang="it-IT" sz="1100"/>
              <a:t> si occupa di:</a:t>
            </a:r>
            <a:endParaRPr sz="1100"/>
          </a:p>
          <a:p>
            <a:pPr indent="-298450" lvl="0" marL="457200" rtl="0" algn="l">
              <a:lnSpc>
                <a:spcPct val="115000"/>
              </a:lnSpc>
              <a:spcBef>
                <a:spcPts val="1200"/>
              </a:spcBef>
              <a:spcAft>
                <a:spcPts val="0"/>
              </a:spcAft>
              <a:buSzPts val="1100"/>
              <a:buChar char="●"/>
            </a:pPr>
            <a:r>
              <a:rPr lang="it-IT" sz="1100"/>
              <a:t>Aprire il file CSV.</a:t>
            </a:r>
            <a:endParaRPr sz="1100"/>
          </a:p>
          <a:p>
            <a:pPr indent="-298450" lvl="0" marL="457200" rtl="0" algn="l">
              <a:lnSpc>
                <a:spcPct val="115000"/>
              </a:lnSpc>
              <a:spcBef>
                <a:spcPts val="0"/>
              </a:spcBef>
              <a:spcAft>
                <a:spcPts val="0"/>
              </a:spcAft>
              <a:buSzPts val="1100"/>
              <a:buChar char="●"/>
            </a:pPr>
            <a:r>
              <a:rPr lang="it-IT" sz="1100"/>
              <a:t>Leggere ogni riga come un dizionario.</a:t>
            </a:r>
            <a:endParaRPr sz="1100"/>
          </a:p>
          <a:p>
            <a:pPr indent="-298450" lvl="0" marL="457200" rtl="0" algn="l">
              <a:lnSpc>
                <a:spcPct val="115000"/>
              </a:lnSpc>
              <a:spcBef>
                <a:spcPts val="0"/>
              </a:spcBef>
              <a:spcAft>
                <a:spcPts val="0"/>
              </a:spcAft>
              <a:buSzPts val="1100"/>
              <a:buChar char="●"/>
            </a:pPr>
            <a:r>
              <a:rPr lang="it-IT" sz="1100"/>
              <a:t>Pulire i campi: </a:t>
            </a:r>
            <a:r>
              <a:rPr lang="it-IT" sz="1100">
                <a:solidFill>
                  <a:srgbClr val="188038"/>
                </a:solidFill>
                <a:latin typeface="Roboto Mono"/>
                <a:ea typeface="Roboto Mono"/>
                <a:cs typeface="Roboto Mono"/>
                <a:sym typeface="Roboto Mono"/>
              </a:rPr>
              <a:t>.strip()</a:t>
            </a:r>
            <a:r>
              <a:rPr lang="it-IT" sz="1100"/>
              <a:t> per gli spazi, </a:t>
            </a:r>
            <a:r>
              <a:rPr lang="it-IT" sz="1100">
                <a:solidFill>
                  <a:srgbClr val="188038"/>
                </a:solidFill>
                <a:latin typeface="Roboto Mono"/>
                <a:ea typeface="Roboto Mono"/>
                <a:cs typeface="Roboto Mono"/>
                <a:sym typeface="Roboto Mono"/>
              </a:rPr>
              <a:t>.split(',')</a:t>
            </a:r>
            <a:r>
              <a:rPr lang="it-IT" sz="1100"/>
              <a:t> per creare liste (es. generi, cast).</a:t>
            </a:r>
            <a:endParaRPr sz="1100"/>
          </a:p>
          <a:p>
            <a:pPr indent="-298450" lvl="0" marL="457200" rtl="0" algn="l">
              <a:lnSpc>
                <a:spcPct val="115000"/>
              </a:lnSpc>
              <a:spcBef>
                <a:spcPts val="0"/>
              </a:spcBef>
              <a:spcAft>
                <a:spcPts val="0"/>
              </a:spcAft>
              <a:buSzPts val="1100"/>
              <a:buChar char="●"/>
            </a:pPr>
            <a:r>
              <a:rPr lang="it-IT" sz="1100"/>
              <a:t>Convertire l'anno in numero: </a:t>
            </a:r>
            <a:r>
              <a:rPr lang="it-IT" sz="1100">
                <a:solidFill>
                  <a:srgbClr val="188038"/>
                </a:solidFill>
                <a:latin typeface="Roboto Mono"/>
                <a:ea typeface="Roboto Mono"/>
                <a:cs typeface="Roboto Mono"/>
                <a:sym typeface="Roboto Mono"/>
              </a:rPr>
              <a:t>int(release_year)</a:t>
            </a:r>
            <a:r>
              <a:rPr lang="it-IT" sz="1100"/>
              <a:t>.</a:t>
            </a:r>
            <a:endParaRPr sz="1100"/>
          </a:p>
          <a:p>
            <a:pPr indent="0" lvl="0" marL="0" rtl="0" algn="l">
              <a:lnSpc>
                <a:spcPct val="115000"/>
              </a:lnSpc>
              <a:spcBef>
                <a:spcPts val="1200"/>
              </a:spcBef>
              <a:spcAft>
                <a:spcPts val="0"/>
              </a:spcAft>
              <a:buNone/>
            </a:pPr>
            <a:r>
              <a:rPr i="1" lang="it-IT" sz="1100"/>
              <a:t>Perché è importante? Dati puliti e strutturati sono la base!</a:t>
            </a:r>
            <a:endParaRPr i="1" sz="1100"/>
          </a:p>
          <a:p>
            <a:pPr indent="0" lvl="0" marL="0" marR="0" rtl="0" algn="l">
              <a:lnSpc>
                <a:spcPct val="150000"/>
              </a:lnSpc>
              <a:spcBef>
                <a:spcPts val="0"/>
              </a:spcBef>
              <a:spcAft>
                <a:spcPts val="0"/>
              </a:spcAft>
              <a:buNone/>
            </a:pPr>
            <a:r>
              <a:t/>
            </a:r>
            <a:endParaRPr sz="2000">
              <a:latin typeface="Geist"/>
              <a:ea typeface="Geist"/>
              <a:cs typeface="Geist"/>
              <a:sym typeface="Geist"/>
            </a:endParaRPr>
          </a:p>
        </p:txBody>
      </p:sp>
      <p:sp>
        <p:nvSpPr>
          <p:cNvPr id="190" name="Google Shape;190;p12"/>
          <p:cNvSpPr txBox="1"/>
          <p:nvPr/>
        </p:nvSpPr>
        <p:spPr>
          <a:xfrm>
            <a:off x="1713570" y="4095093"/>
            <a:ext cx="8764800" cy="1877700"/>
          </a:xfrm>
          <a:prstGeom prst="rect">
            <a:avLst/>
          </a:prstGeom>
          <a:solidFill>
            <a:schemeClr val="dk2"/>
          </a:solid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it-IT" sz="2000">
                <a:solidFill>
                  <a:schemeClr val="accent1"/>
                </a:solidFill>
                <a:latin typeface="Courier New"/>
                <a:ea typeface="Courier New"/>
                <a:cs typeface="Courier New"/>
                <a:sym typeface="Courier New"/>
              </a:rPr>
              <a:t>import</a:t>
            </a:r>
            <a:r>
              <a:rPr lang="it-IT" sz="2000">
                <a:solidFill>
                  <a:schemeClr val="accent1"/>
                </a:solidFill>
                <a:latin typeface="Courier New"/>
                <a:ea typeface="Courier New"/>
                <a:cs typeface="Courier New"/>
                <a:sym typeface="Courier New"/>
              </a:rPr>
              <a:t> csv</a:t>
            </a:r>
            <a:endParaRPr/>
          </a:p>
          <a:p>
            <a:pPr indent="0" lvl="0" marL="0" marR="0" rtl="0" algn="l">
              <a:lnSpc>
                <a:spcPct val="120000"/>
              </a:lnSpc>
              <a:spcBef>
                <a:spcPts val="0"/>
              </a:spcBef>
              <a:spcAft>
                <a:spcPts val="0"/>
              </a:spcAft>
              <a:buNone/>
            </a:pPr>
            <a:r>
              <a:t/>
            </a:r>
            <a:endParaRPr sz="2000">
              <a:solidFill>
                <a:schemeClr val="accent1"/>
              </a:solidFill>
              <a:latin typeface="Courier New"/>
              <a:ea typeface="Courier New"/>
              <a:cs typeface="Courier New"/>
              <a:sym typeface="Courier New"/>
            </a:endParaRPr>
          </a:p>
          <a:p>
            <a:pPr indent="0" lvl="0" marL="0" marR="0" rtl="0" algn="l">
              <a:lnSpc>
                <a:spcPct val="120000"/>
              </a:lnSpc>
              <a:spcBef>
                <a:spcPts val="0"/>
              </a:spcBef>
              <a:spcAft>
                <a:spcPts val="0"/>
              </a:spcAft>
              <a:buNone/>
            </a:pPr>
            <a:r>
              <a:rPr b="1" lang="it-IT" sz="2000">
                <a:solidFill>
                  <a:schemeClr val="accent1"/>
                </a:solidFill>
                <a:latin typeface="Courier New"/>
                <a:ea typeface="Courier New"/>
                <a:cs typeface="Courier New"/>
                <a:sym typeface="Courier New"/>
              </a:rPr>
              <a:t>with</a:t>
            </a:r>
            <a:r>
              <a:rPr lang="it-IT" sz="2000">
                <a:solidFill>
                  <a:schemeClr val="accent1"/>
                </a:solidFill>
                <a:latin typeface="Courier New"/>
                <a:ea typeface="Courier New"/>
                <a:cs typeface="Courier New"/>
                <a:sym typeface="Courier New"/>
              </a:rPr>
              <a:t> open("netflix_titles.csv", encoding="utf-8") </a:t>
            </a:r>
            <a:r>
              <a:rPr b="1" lang="it-IT" sz="2000">
                <a:solidFill>
                  <a:schemeClr val="accent1"/>
                </a:solidFill>
                <a:latin typeface="Courier New"/>
                <a:ea typeface="Courier New"/>
                <a:cs typeface="Courier New"/>
                <a:sym typeface="Courier New"/>
              </a:rPr>
              <a:t>as</a:t>
            </a:r>
            <a:r>
              <a:rPr lang="it-IT" sz="2000">
                <a:solidFill>
                  <a:schemeClr val="accent1"/>
                </a:solidFill>
                <a:latin typeface="Courier New"/>
                <a:ea typeface="Courier New"/>
                <a:cs typeface="Courier New"/>
                <a:sym typeface="Courier New"/>
              </a:rPr>
              <a:t> f:</a:t>
            </a:r>
            <a:endParaRPr/>
          </a:p>
          <a:p>
            <a:pPr indent="0" lvl="0" marL="0" marR="0" rtl="0" algn="l">
              <a:lnSpc>
                <a:spcPct val="120000"/>
              </a:lnSpc>
              <a:spcBef>
                <a:spcPts val="0"/>
              </a:spcBef>
              <a:spcAft>
                <a:spcPts val="0"/>
              </a:spcAft>
              <a:buNone/>
            </a:pPr>
            <a:r>
              <a:rPr lang="it-IT" sz="2000">
                <a:solidFill>
                  <a:schemeClr val="accent1"/>
                </a:solidFill>
                <a:latin typeface="Courier New"/>
                <a:ea typeface="Courier New"/>
                <a:cs typeface="Courier New"/>
                <a:sym typeface="Courier New"/>
              </a:rPr>
              <a:t>    reader = csv.DictReader(f)</a:t>
            </a:r>
            <a:endParaRPr/>
          </a:p>
          <a:p>
            <a:pPr indent="0" lvl="0" marL="0" marR="0" rtl="0" algn="l">
              <a:lnSpc>
                <a:spcPct val="120000"/>
              </a:lnSpc>
              <a:spcBef>
                <a:spcPts val="0"/>
              </a:spcBef>
              <a:spcAft>
                <a:spcPts val="0"/>
              </a:spcAft>
              <a:buNone/>
            </a:pPr>
            <a:r>
              <a:rPr lang="it-IT" sz="2000">
                <a:solidFill>
                  <a:schemeClr val="accent1"/>
                </a:solidFill>
                <a:latin typeface="Courier New"/>
                <a:ea typeface="Courier New"/>
                <a:cs typeface="Courier New"/>
                <a:sym typeface="Courier New"/>
              </a:rPr>
              <a:t>    dati = list(reader)</a:t>
            </a:r>
            <a:endParaRPr i="0" sz="2000" u="none" strike="noStrike">
              <a:solidFill>
                <a:schemeClr val="accent1"/>
              </a:solidFill>
              <a:latin typeface="Courier New"/>
              <a:ea typeface="Courier New"/>
              <a:cs typeface="Courier New"/>
              <a:sym typeface="Courier New"/>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7"/>
          <p:cNvSpPr txBox="1"/>
          <p:nvPr>
            <p:ph type="ctrTitle"/>
          </p:nvPr>
        </p:nvSpPr>
        <p:spPr>
          <a:xfrm>
            <a:off x="735980" y="4121769"/>
            <a:ext cx="4095305" cy="912177"/>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Clr>
                <a:srgbClr val="080808"/>
              </a:buClr>
              <a:buSzPts val="4800"/>
              <a:buFont typeface="Geist"/>
              <a:buNone/>
            </a:pPr>
            <a:r>
              <a:rPr b="1" lang="it-IT">
                <a:latin typeface="Geist"/>
                <a:ea typeface="Geist"/>
                <a:cs typeface="Geist"/>
                <a:sym typeface="Geist"/>
              </a:rPr>
              <a:t>L’algoritmo:</a:t>
            </a:r>
            <a:endParaRPr/>
          </a:p>
        </p:txBody>
      </p:sp>
      <p:sp>
        <p:nvSpPr>
          <p:cNvPr id="197" name="Google Shape;197;p7"/>
          <p:cNvSpPr txBox="1"/>
          <p:nvPr/>
        </p:nvSpPr>
        <p:spPr>
          <a:xfrm>
            <a:off x="1407640" y="1351236"/>
            <a:ext cx="8918390"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it-IT" sz="6600" u="none" strike="noStrike">
                <a:solidFill>
                  <a:srgbClr val="000000"/>
                </a:solidFill>
                <a:latin typeface="Geist"/>
                <a:ea typeface="Geist"/>
                <a:cs typeface="Geist"/>
                <a:sym typeface="Geist"/>
              </a:rPr>
              <a:t>«Nessuno mi capisce»</a:t>
            </a:r>
            <a:endParaRPr/>
          </a:p>
          <a:p>
            <a:pPr indent="0" lvl="0" marL="0" marR="0" rtl="0" algn="r">
              <a:spcBef>
                <a:spcPts val="0"/>
              </a:spcBef>
              <a:spcAft>
                <a:spcPts val="0"/>
              </a:spcAft>
              <a:buNone/>
            </a:pPr>
            <a:r>
              <a:rPr i="1" lang="it-IT" sz="1800">
                <a:solidFill>
                  <a:schemeClr val="dk1"/>
                </a:solidFill>
                <a:latin typeface="Geist"/>
                <a:ea typeface="Geist"/>
                <a:cs typeface="Geist"/>
                <a:sym typeface="Geist"/>
              </a:rPr>
              <a:t>(cit. Chiunque)</a:t>
            </a:r>
            <a:endParaRPr/>
          </a:p>
        </p:txBody>
      </p:sp>
      <p:pic>
        <p:nvPicPr>
          <p:cNvPr descr="Immagine che contiene Viso umano, persona, Mento, Fronte&#10;&#10;Il contenuto generato dall'IA potrebbe non essere corretto." id="198" name="Google Shape;198;p7"/>
          <p:cNvPicPr preferRelativeResize="0"/>
          <p:nvPr/>
        </p:nvPicPr>
        <p:blipFill rotWithShape="1">
          <a:blip r:embed="rId3">
            <a:alphaModFix/>
          </a:blip>
          <a:srcRect b="0" l="0" r="0" t="0"/>
          <a:stretch/>
        </p:blipFill>
        <p:spPr>
          <a:xfrm>
            <a:off x="5698178" y="3073678"/>
            <a:ext cx="3760863" cy="2831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3"/>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Hands on!</a:t>
            </a:r>
            <a:endParaRPr/>
          </a:p>
        </p:txBody>
      </p:sp>
      <p:sp>
        <p:nvSpPr>
          <p:cNvPr id="205" name="Google Shape;205;p13"/>
          <p:cNvSpPr txBox="1"/>
          <p:nvPr/>
        </p:nvSpPr>
        <p:spPr>
          <a:xfrm>
            <a:off x="649357" y="1630017"/>
            <a:ext cx="6063959" cy="142128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Accediamo a Drive da Colab</a:t>
            </a:r>
            <a:endParaRPr sz="2000">
              <a:solidFill>
                <a:srgbClr val="000000"/>
              </a:solidFill>
              <a:latin typeface="Geist"/>
              <a:ea typeface="Geist"/>
              <a:cs typeface="Geist"/>
              <a:sym typeface="Geist"/>
            </a:endParaRPr>
          </a:p>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Carichiamo un file C</a:t>
            </a:r>
            <a:r>
              <a:rPr lang="it-IT" sz="2000">
                <a:solidFill>
                  <a:srgbClr val="000000"/>
                </a:solidFill>
                <a:latin typeface="Geist"/>
                <a:ea typeface="Geist"/>
                <a:cs typeface="Geist"/>
                <a:sym typeface="Geist"/>
              </a:rPr>
              <a:t>SV</a:t>
            </a:r>
            <a:endParaRPr/>
          </a:p>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Leggiamo dei dati</a:t>
            </a:r>
            <a:endParaRPr/>
          </a:p>
        </p:txBody>
      </p:sp>
      <p:pic>
        <p:nvPicPr>
          <p:cNvPr id="206" name="Google Shape;206;p13"/>
          <p:cNvPicPr preferRelativeResize="0"/>
          <p:nvPr/>
        </p:nvPicPr>
        <p:blipFill>
          <a:blip r:embed="rId3">
            <a:alphaModFix/>
          </a:blip>
          <a:stretch>
            <a:fillRect/>
          </a:stretch>
        </p:blipFill>
        <p:spPr>
          <a:xfrm>
            <a:off x="5642916" y="1630022"/>
            <a:ext cx="5173883" cy="399288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4"/>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Ecce data</a:t>
            </a:r>
            <a:endParaRPr/>
          </a:p>
        </p:txBody>
      </p:sp>
      <p:pic>
        <p:nvPicPr>
          <p:cNvPr descr="Immagine che contiene testo, ricevuta, algebra&#10;&#10;Il contenuto generato dall'IA potrebbe non essere corretto." id="213" name="Google Shape;213;p14"/>
          <p:cNvPicPr preferRelativeResize="0"/>
          <p:nvPr/>
        </p:nvPicPr>
        <p:blipFill rotWithShape="1">
          <a:blip r:embed="rId3">
            <a:alphaModFix/>
          </a:blip>
          <a:srcRect b="0" l="0" r="0" t="0"/>
          <a:stretch/>
        </p:blipFill>
        <p:spPr>
          <a:xfrm>
            <a:off x="581912" y="1415172"/>
            <a:ext cx="10212467" cy="485113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5"/>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Ecce data</a:t>
            </a:r>
            <a:endParaRPr/>
          </a:p>
        </p:txBody>
      </p:sp>
      <p:sp>
        <p:nvSpPr>
          <p:cNvPr id="220" name="Google Shape;220;p15"/>
          <p:cNvSpPr txBox="1"/>
          <p:nvPr/>
        </p:nvSpPr>
        <p:spPr>
          <a:xfrm>
            <a:off x="649357" y="1630017"/>
            <a:ext cx="6063959" cy="2806281"/>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N. di colonne?</a:t>
            </a:r>
            <a:endParaRPr/>
          </a:p>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N. di righe?</a:t>
            </a:r>
            <a:endParaRPr/>
          </a:p>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Tipi di dato?</a:t>
            </a:r>
            <a:endParaRPr/>
          </a:p>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Ci sono dati mancanti?</a:t>
            </a:r>
            <a:endParaRPr i="0" sz="2000" u="none" strike="noStrike">
              <a:solidFill>
                <a:srgbClr val="000000"/>
              </a:solidFill>
              <a:latin typeface="Geist"/>
              <a:ea typeface="Geist"/>
              <a:cs typeface="Geist"/>
              <a:sym typeface="Geist"/>
            </a:endParaRPr>
          </a:p>
          <a:p>
            <a:pPr indent="0" lvl="0" marL="0" marR="0" rtl="0" algn="l">
              <a:lnSpc>
                <a:spcPct val="150000"/>
              </a:lnSpc>
              <a:spcBef>
                <a:spcPts val="0"/>
              </a:spcBef>
              <a:spcAft>
                <a:spcPts val="0"/>
              </a:spcAft>
              <a:buNone/>
            </a:pPr>
            <a:r>
              <a:t/>
            </a:r>
            <a:endParaRPr sz="2000">
              <a:solidFill>
                <a:srgbClr val="000000"/>
              </a:solidFill>
              <a:latin typeface="Geist"/>
              <a:ea typeface="Geist"/>
              <a:cs typeface="Geist"/>
              <a:sym typeface="Geist"/>
            </a:endParaRPr>
          </a:p>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Il tipo di dato </a:t>
            </a:r>
            <a:r>
              <a:rPr b="1" i="0" lang="it-IT" sz="2000" u="none" strike="noStrike">
                <a:solidFill>
                  <a:srgbClr val="000000"/>
                </a:solidFill>
                <a:latin typeface="Geist"/>
                <a:ea typeface="Geist"/>
                <a:cs typeface="Geist"/>
                <a:sym typeface="Geist"/>
              </a:rPr>
              <a:t>influenza i successivi step</a:t>
            </a:r>
            <a:endParaRPr i="0" sz="2000" u="none" strike="noStrike">
              <a:solidFill>
                <a:srgbClr val="000000"/>
              </a:solidFill>
              <a:latin typeface="Geist"/>
              <a:ea typeface="Geist"/>
              <a:cs typeface="Geist"/>
              <a:sym typeface="Geist"/>
            </a:endParaRPr>
          </a:p>
        </p:txBody>
      </p:sp>
      <p:sp>
        <p:nvSpPr>
          <p:cNvPr id="221" name="Google Shape;221;p15"/>
          <p:cNvSpPr txBox="1"/>
          <p:nvPr/>
        </p:nvSpPr>
        <p:spPr>
          <a:xfrm>
            <a:off x="4419600" y="1943207"/>
            <a:ext cx="7422900" cy="1261800"/>
          </a:xfrm>
          <a:prstGeom prst="rect">
            <a:avLst/>
          </a:prstGeom>
          <a:solidFill>
            <a:schemeClr val="dk2"/>
          </a:solid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from </a:t>
            </a:r>
            <a:r>
              <a:rPr lang="it-IT" sz="1600">
                <a:solidFill>
                  <a:schemeClr val="accent1"/>
                </a:solidFill>
                <a:latin typeface="Courier New"/>
                <a:ea typeface="Courier New"/>
                <a:cs typeface="Courier New"/>
                <a:sym typeface="Courier New"/>
              </a:rPr>
              <a:t>collections</a:t>
            </a:r>
            <a:r>
              <a:rPr b="1" lang="it-IT" sz="1600">
                <a:solidFill>
                  <a:schemeClr val="accent1"/>
                </a:solidFill>
                <a:latin typeface="Courier New"/>
                <a:ea typeface="Courier New"/>
                <a:cs typeface="Courier New"/>
                <a:sym typeface="Courier New"/>
              </a:rPr>
              <a:t> import </a:t>
            </a:r>
            <a:r>
              <a:rPr lang="it-IT" sz="1600">
                <a:solidFill>
                  <a:schemeClr val="accent1"/>
                </a:solidFill>
                <a:latin typeface="Courier New"/>
                <a:ea typeface="Courier New"/>
                <a:cs typeface="Courier New"/>
                <a:sym typeface="Courier New"/>
              </a:rPr>
              <a:t>Counter</a:t>
            </a:r>
            <a:endParaRPr/>
          </a:p>
          <a:p>
            <a:pPr indent="0" lvl="0" marL="0" marR="0" rtl="0" algn="l">
              <a:lnSpc>
                <a:spcPct val="120000"/>
              </a:lnSpc>
              <a:spcBef>
                <a:spcPts val="0"/>
              </a:spcBef>
              <a:spcAft>
                <a:spcPts val="0"/>
              </a:spcAft>
              <a:buNone/>
            </a:pPr>
            <a:r>
              <a:t/>
            </a:r>
            <a:endParaRPr b="1" sz="1600">
              <a:solidFill>
                <a:schemeClr val="accent1"/>
              </a:solidFill>
              <a:latin typeface="Courier New"/>
              <a:ea typeface="Courier New"/>
              <a:cs typeface="Courier New"/>
              <a:sym typeface="Courier New"/>
            </a:endParaRPr>
          </a:p>
          <a:p>
            <a:pPr indent="0" lvl="0" marL="0" marR="0" rtl="0" algn="l">
              <a:lnSpc>
                <a:spcPct val="120000"/>
              </a:lnSpc>
              <a:spcBef>
                <a:spcPts val="0"/>
              </a:spcBef>
              <a:spcAft>
                <a:spcPts val="0"/>
              </a:spcAft>
              <a:buNone/>
            </a:pPr>
            <a:r>
              <a:rPr lang="it-IT" sz="1600">
                <a:solidFill>
                  <a:schemeClr val="accent1"/>
                </a:solidFill>
                <a:latin typeface="Courier New"/>
                <a:ea typeface="Courier New"/>
                <a:cs typeface="Courier New"/>
                <a:sym typeface="Courier New"/>
              </a:rPr>
              <a:t># Controlla quante descrizioni mancano</a:t>
            </a:r>
            <a:endParaRPr/>
          </a:p>
          <a:p>
            <a:pPr indent="0" lvl="0" marL="0" marR="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print</a:t>
            </a:r>
            <a:r>
              <a:rPr lang="it-IT" sz="1600">
                <a:solidFill>
                  <a:schemeClr val="accent1"/>
                </a:solidFill>
                <a:latin typeface="Courier New"/>
                <a:ea typeface="Courier New"/>
                <a:cs typeface="Courier New"/>
                <a:sym typeface="Courier New"/>
              </a:rPr>
              <a:t>(</a:t>
            </a:r>
            <a:r>
              <a:rPr b="1" lang="it-IT" sz="1600">
                <a:solidFill>
                  <a:schemeClr val="accent1"/>
                </a:solidFill>
                <a:latin typeface="Courier New"/>
                <a:ea typeface="Courier New"/>
                <a:cs typeface="Courier New"/>
                <a:sym typeface="Courier New"/>
              </a:rPr>
              <a:t>sum</a:t>
            </a:r>
            <a:r>
              <a:rPr lang="it-IT" sz="1600">
                <a:solidFill>
                  <a:schemeClr val="accent1"/>
                </a:solidFill>
                <a:latin typeface="Courier New"/>
                <a:ea typeface="Courier New"/>
                <a:cs typeface="Courier New"/>
                <a:sym typeface="Courier New"/>
              </a:rPr>
              <a:t>(1 </a:t>
            </a:r>
            <a:r>
              <a:rPr b="1" lang="it-IT" sz="1600">
                <a:solidFill>
                  <a:schemeClr val="accent1"/>
                </a:solidFill>
                <a:latin typeface="Courier New"/>
                <a:ea typeface="Courier New"/>
                <a:cs typeface="Courier New"/>
                <a:sym typeface="Courier New"/>
              </a:rPr>
              <a:t>for </a:t>
            </a:r>
            <a:r>
              <a:rPr lang="it-IT" sz="1600">
                <a:solidFill>
                  <a:schemeClr val="accent1"/>
                </a:solidFill>
                <a:latin typeface="Courier New"/>
                <a:ea typeface="Courier New"/>
                <a:cs typeface="Courier New"/>
                <a:sym typeface="Courier New"/>
              </a:rPr>
              <a:t>r </a:t>
            </a:r>
            <a:r>
              <a:rPr b="1" lang="it-IT" sz="1600">
                <a:solidFill>
                  <a:schemeClr val="accent1"/>
                </a:solidFill>
                <a:latin typeface="Courier New"/>
                <a:ea typeface="Courier New"/>
                <a:cs typeface="Courier New"/>
                <a:sym typeface="Courier New"/>
              </a:rPr>
              <a:t>in </a:t>
            </a:r>
            <a:r>
              <a:rPr lang="it-IT" sz="1600">
                <a:solidFill>
                  <a:schemeClr val="accent1"/>
                </a:solidFill>
                <a:latin typeface="Courier New"/>
                <a:ea typeface="Courier New"/>
                <a:cs typeface="Courier New"/>
                <a:sym typeface="Courier New"/>
              </a:rPr>
              <a:t>dati </a:t>
            </a:r>
            <a:r>
              <a:rPr b="1" lang="it-IT" sz="1600">
                <a:solidFill>
                  <a:schemeClr val="accent1"/>
                </a:solidFill>
                <a:latin typeface="Courier New"/>
                <a:ea typeface="Courier New"/>
                <a:cs typeface="Courier New"/>
                <a:sym typeface="Courier New"/>
              </a:rPr>
              <a:t>if not </a:t>
            </a:r>
            <a:r>
              <a:rPr lang="it-IT" sz="1600">
                <a:solidFill>
                  <a:schemeClr val="accent1"/>
                </a:solidFill>
                <a:latin typeface="Courier New"/>
                <a:ea typeface="Courier New"/>
                <a:cs typeface="Courier New"/>
                <a:sym typeface="Courier New"/>
              </a:rPr>
              <a:t>r['description']))</a:t>
            </a:r>
            <a:endParaRPr i="0" sz="1600" u="none" strike="noStrike">
              <a:solidFill>
                <a:schemeClr val="accent1"/>
              </a:solidFill>
              <a:latin typeface="Courier New"/>
              <a:ea typeface="Courier New"/>
              <a:cs typeface="Courier New"/>
              <a:sym typeface="Courier New"/>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6"/>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Now what?</a:t>
            </a:r>
            <a:endParaRPr/>
          </a:p>
        </p:txBody>
      </p:sp>
      <p:sp>
        <p:nvSpPr>
          <p:cNvPr id="228" name="Google Shape;228;p16"/>
          <p:cNvSpPr txBox="1"/>
          <p:nvPr/>
        </p:nvSpPr>
        <p:spPr>
          <a:xfrm>
            <a:off x="649357" y="1630017"/>
            <a:ext cx="9687900" cy="13236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Procediamo in maniera </a:t>
            </a:r>
            <a:r>
              <a:rPr b="1" i="0" lang="it-IT" sz="2000" u="none" strike="noStrike">
                <a:solidFill>
                  <a:srgbClr val="000000"/>
                </a:solidFill>
                <a:latin typeface="Geist"/>
                <a:ea typeface="Geist"/>
                <a:cs typeface="Geist"/>
                <a:sym typeface="Geist"/>
              </a:rPr>
              <a:t>incrementale.</a:t>
            </a:r>
            <a:endParaRPr/>
          </a:p>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Inizialmente il nostro recommender consiglia solo </a:t>
            </a:r>
            <a:r>
              <a:rPr b="1" lang="it-IT" sz="2000">
                <a:solidFill>
                  <a:srgbClr val="000000"/>
                </a:solidFill>
                <a:latin typeface="Geist"/>
                <a:ea typeface="Geist"/>
                <a:cs typeface="Geist"/>
                <a:sym typeface="Geist"/>
              </a:rPr>
              <a:t>film dello stesso genere </a:t>
            </a:r>
            <a:r>
              <a:rPr lang="it-IT" sz="2000">
                <a:solidFill>
                  <a:srgbClr val="000000"/>
                </a:solidFill>
                <a:latin typeface="Geist"/>
                <a:ea typeface="Geist"/>
                <a:cs typeface="Geist"/>
                <a:sym typeface="Geist"/>
              </a:rPr>
              <a:t>rispetto ad un film dato in input</a:t>
            </a:r>
            <a:endParaRPr b="1" sz="2000">
              <a:solidFill>
                <a:srgbClr val="000000"/>
              </a:solidFill>
              <a:latin typeface="Geist"/>
              <a:ea typeface="Geist"/>
              <a:cs typeface="Geist"/>
              <a:sym typeface="Geist"/>
            </a:endParaRPr>
          </a:p>
        </p:txBody>
      </p:sp>
      <p:sp>
        <p:nvSpPr>
          <p:cNvPr id="229" name="Google Shape;229;p16"/>
          <p:cNvSpPr txBox="1"/>
          <p:nvPr/>
        </p:nvSpPr>
        <p:spPr>
          <a:xfrm>
            <a:off x="1974000" y="3989782"/>
            <a:ext cx="7422900" cy="1225200"/>
          </a:xfrm>
          <a:prstGeom prst="rect">
            <a:avLst/>
          </a:prstGeom>
          <a:solidFill>
            <a:schemeClr val="dk2"/>
          </a:solidFill>
          <a:ln>
            <a:noFill/>
          </a:ln>
        </p:spPr>
        <p:txBody>
          <a:bodyPr anchorCtr="0" anchor="t" bIns="45700" lIns="91425" spcFirstLastPara="1" rIns="91425" wrap="square" tIns="45700">
            <a:spAutoFit/>
          </a:bodyPr>
          <a:lstStyle/>
          <a:p>
            <a:pPr indent="0" lvl="0" marL="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The Woman in the Window (2021) — Dramas, Thrillers</a:t>
            </a:r>
            <a:endParaRPr b="1" sz="1600">
              <a:solidFill>
                <a:schemeClr val="accent1"/>
              </a:solidFill>
              <a:latin typeface="Courier New"/>
              <a:ea typeface="Courier New"/>
              <a:cs typeface="Courier New"/>
              <a:sym typeface="Courier New"/>
            </a:endParaRPr>
          </a:p>
          <a:p>
            <a:pPr indent="0" lvl="0" marL="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Oxygen (2021) — Dramas, International Movies, Thrillers</a:t>
            </a:r>
            <a:endParaRPr b="1" sz="1600">
              <a:solidFill>
                <a:schemeClr val="accent1"/>
              </a:solidFill>
              <a:latin typeface="Courier New"/>
              <a:ea typeface="Courier New"/>
              <a:cs typeface="Courier New"/>
              <a:sym typeface="Courier New"/>
            </a:endParaRPr>
          </a:p>
          <a:p>
            <a:pPr indent="0" lvl="0" marL="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Nayattu (2021) — Dramas, International Movies, Thrillers</a:t>
            </a:r>
            <a:endParaRPr b="1" sz="1600">
              <a:solidFill>
                <a:schemeClr val="accent1"/>
              </a:solidFill>
              <a:latin typeface="Courier New"/>
              <a:ea typeface="Courier New"/>
              <a:cs typeface="Courier New"/>
              <a:sym typeface="Courier New"/>
            </a:endParaRPr>
          </a:p>
          <a:p>
            <a:pPr indent="0" lvl="0" marL="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a:t>
            </a:r>
            <a:endParaRPr b="1" sz="1600">
              <a:solidFill>
                <a:schemeClr val="accent1"/>
              </a:solidFill>
              <a:latin typeface="Courier New"/>
              <a:ea typeface="Courier New"/>
              <a:cs typeface="Courier New"/>
              <a:sym typeface="Courier Ne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7"/>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Focus su «generi»</a:t>
            </a:r>
            <a:endParaRPr/>
          </a:p>
        </p:txBody>
      </p:sp>
      <p:pic>
        <p:nvPicPr>
          <p:cNvPr descr="Immagine che contiene nero, oscurità&#10;&#10;Il contenuto generato dall'IA potrebbe non essere corretto." id="236" name="Google Shape;236;p17"/>
          <p:cNvPicPr preferRelativeResize="0"/>
          <p:nvPr/>
        </p:nvPicPr>
        <p:blipFill rotWithShape="1">
          <a:blip r:embed="rId3">
            <a:alphaModFix/>
          </a:blip>
          <a:srcRect b="0" l="0" r="0" t="0"/>
          <a:stretch/>
        </p:blipFill>
        <p:spPr>
          <a:xfrm>
            <a:off x="581913" y="1961034"/>
            <a:ext cx="11534743" cy="241024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8"/>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One hot encoding</a:t>
            </a:r>
            <a:endParaRPr b="1">
              <a:latin typeface="Geist"/>
              <a:ea typeface="Geist"/>
              <a:cs typeface="Geist"/>
              <a:sym typeface="Geist"/>
            </a:endParaRPr>
          </a:p>
        </p:txBody>
      </p:sp>
      <p:pic>
        <p:nvPicPr>
          <p:cNvPr id="243" name="Google Shape;243;p18"/>
          <p:cNvPicPr preferRelativeResize="0"/>
          <p:nvPr/>
        </p:nvPicPr>
        <p:blipFill rotWithShape="1">
          <a:blip r:embed="rId3">
            <a:alphaModFix/>
          </a:blip>
          <a:srcRect b="0" l="0" r="0" t="0"/>
          <a:stretch/>
        </p:blipFill>
        <p:spPr>
          <a:xfrm>
            <a:off x="8604249" y="1527795"/>
            <a:ext cx="3028139" cy="4165782"/>
          </a:xfrm>
          <a:prstGeom prst="rect">
            <a:avLst/>
          </a:prstGeom>
          <a:noFill/>
          <a:ln>
            <a:noFill/>
          </a:ln>
        </p:spPr>
      </p:pic>
      <p:sp>
        <p:nvSpPr>
          <p:cNvPr id="244" name="Google Shape;244;p18"/>
          <p:cNvSpPr txBox="1"/>
          <p:nvPr/>
        </p:nvSpPr>
        <p:spPr>
          <a:xfrm>
            <a:off x="649357" y="1630017"/>
            <a:ext cx="7435200" cy="1785600"/>
          </a:xfrm>
          <a:prstGeom prst="rect">
            <a:avLst/>
          </a:prstGeom>
          <a:noFill/>
          <a:ln>
            <a:noFill/>
          </a:ln>
        </p:spPr>
        <p:txBody>
          <a:bodyPr anchorCtr="0" anchor="t" bIns="45700" lIns="91425" spcFirstLastPara="1" rIns="91425" wrap="square" tIns="45700">
            <a:spAutoFit/>
          </a:bodyPr>
          <a:lstStyle/>
          <a:p>
            <a:pPr indent="-355600" lvl="0" marL="457200" marR="0" rtl="0" algn="l">
              <a:lnSpc>
                <a:spcPct val="150000"/>
              </a:lnSpc>
              <a:spcBef>
                <a:spcPts val="0"/>
              </a:spcBef>
              <a:spcAft>
                <a:spcPts val="0"/>
              </a:spcAft>
              <a:buClr>
                <a:srgbClr val="000000"/>
              </a:buClr>
              <a:buSzPts val="2000"/>
              <a:buFont typeface="Geist"/>
              <a:buAutoNum type="arabicPeriod"/>
            </a:pPr>
            <a:r>
              <a:rPr i="0" lang="it-IT" sz="2000" u="none" strike="noStrike">
                <a:solidFill>
                  <a:srgbClr val="000000"/>
                </a:solidFill>
                <a:latin typeface="Geist"/>
                <a:ea typeface="Geist"/>
                <a:cs typeface="Geist"/>
                <a:sym typeface="Geist"/>
              </a:rPr>
              <a:t>Estraiamo </a:t>
            </a:r>
            <a:r>
              <a:rPr b="1" i="0" lang="it-IT" sz="2000" u="none" strike="noStrike">
                <a:solidFill>
                  <a:srgbClr val="000000"/>
                </a:solidFill>
                <a:latin typeface="Geist"/>
                <a:ea typeface="Geist"/>
                <a:cs typeface="Geist"/>
                <a:sym typeface="Geist"/>
              </a:rPr>
              <a:t>tutti i generi</a:t>
            </a:r>
            <a:r>
              <a:rPr i="0" lang="it-IT" sz="2000" u="none" strike="noStrike">
                <a:solidFill>
                  <a:srgbClr val="000000"/>
                </a:solidFill>
                <a:latin typeface="Geist"/>
                <a:ea typeface="Geist"/>
                <a:cs typeface="Geist"/>
                <a:sym typeface="Geist"/>
              </a:rPr>
              <a:t> presenti nel dataset</a:t>
            </a:r>
            <a:endParaRPr/>
          </a:p>
          <a:p>
            <a:pPr indent="-355600" lvl="0" marL="457200" marR="0" rtl="0" algn="l">
              <a:lnSpc>
                <a:spcPct val="150000"/>
              </a:lnSpc>
              <a:spcBef>
                <a:spcPts val="0"/>
              </a:spcBef>
              <a:spcAft>
                <a:spcPts val="0"/>
              </a:spcAft>
              <a:buClr>
                <a:srgbClr val="000000"/>
              </a:buClr>
              <a:buSzPts val="2000"/>
              <a:buFont typeface="Geist"/>
              <a:buAutoNum type="arabicPeriod"/>
            </a:pPr>
            <a:r>
              <a:rPr lang="it-IT" sz="2000">
                <a:solidFill>
                  <a:srgbClr val="000000"/>
                </a:solidFill>
                <a:latin typeface="Geist"/>
                <a:ea typeface="Geist"/>
                <a:cs typeface="Geist"/>
                <a:sym typeface="Geist"/>
              </a:rPr>
              <a:t>Creiamo un vettore di dimensioni pari al</a:t>
            </a:r>
            <a:r>
              <a:rPr b="1" lang="it-IT" sz="2000">
                <a:solidFill>
                  <a:srgbClr val="000000"/>
                </a:solidFill>
                <a:latin typeface="Geist"/>
                <a:ea typeface="Geist"/>
                <a:cs typeface="Geist"/>
                <a:sym typeface="Geist"/>
              </a:rPr>
              <a:t> numero di generi</a:t>
            </a:r>
            <a:endParaRPr sz="2000">
              <a:solidFill>
                <a:srgbClr val="000000"/>
              </a:solidFill>
              <a:latin typeface="Geist"/>
              <a:ea typeface="Geist"/>
              <a:cs typeface="Geist"/>
              <a:sym typeface="Geist"/>
            </a:endParaRPr>
          </a:p>
          <a:p>
            <a:pPr indent="-355600" lvl="0" marL="457200" marR="0" rtl="0" algn="l">
              <a:lnSpc>
                <a:spcPct val="150000"/>
              </a:lnSpc>
              <a:spcBef>
                <a:spcPts val="0"/>
              </a:spcBef>
              <a:spcAft>
                <a:spcPts val="0"/>
              </a:spcAft>
              <a:buClr>
                <a:srgbClr val="000000"/>
              </a:buClr>
              <a:buSzPts val="2000"/>
              <a:buFont typeface="Geist"/>
              <a:buAutoNum type="arabicPeriod"/>
            </a:pPr>
            <a:r>
              <a:rPr i="0" lang="it-IT" sz="2000" u="none" strike="noStrike">
                <a:solidFill>
                  <a:srgbClr val="000000"/>
                </a:solidFill>
                <a:latin typeface="Geist"/>
                <a:ea typeface="Geist"/>
                <a:cs typeface="Geist"/>
                <a:sym typeface="Geist"/>
              </a:rPr>
              <a:t>Per ogni film </a:t>
            </a:r>
            <a:r>
              <a:rPr b="1" i="0" lang="it-IT" sz="2000" u="none" strike="noStrike">
                <a:solidFill>
                  <a:srgbClr val="000000"/>
                </a:solidFill>
                <a:latin typeface="Geist"/>
                <a:ea typeface="Geist"/>
                <a:cs typeface="Geist"/>
                <a:sym typeface="Geist"/>
              </a:rPr>
              <a:t>«accendiamo» </a:t>
            </a:r>
            <a:r>
              <a:rPr i="0" lang="it-IT" sz="2000" u="none" strike="noStrike">
                <a:solidFill>
                  <a:srgbClr val="000000"/>
                </a:solidFill>
                <a:latin typeface="Geist"/>
                <a:ea typeface="Geist"/>
                <a:cs typeface="Geist"/>
                <a:sym typeface="Geist"/>
              </a:rPr>
              <a:t>o </a:t>
            </a:r>
            <a:r>
              <a:rPr b="1" i="0" lang="it-IT" sz="2000" u="none" strike="noStrike">
                <a:solidFill>
                  <a:srgbClr val="000000"/>
                </a:solidFill>
                <a:latin typeface="Geist"/>
                <a:ea typeface="Geist"/>
                <a:cs typeface="Geist"/>
                <a:sym typeface="Geist"/>
              </a:rPr>
              <a:t>«spegniamo»</a:t>
            </a:r>
            <a:r>
              <a:rPr i="0" lang="it-IT" sz="2000" u="none" strike="noStrike">
                <a:solidFill>
                  <a:srgbClr val="000000"/>
                </a:solidFill>
                <a:latin typeface="Geist"/>
                <a:ea typeface="Geist"/>
                <a:cs typeface="Geist"/>
                <a:sym typeface="Geist"/>
              </a:rPr>
              <a:t> un numero corrispondente al genere per quel film</a:t>
            </a:r>
            <a:endParaRPr b="1" i="0" sz="2000" u="none" strike="noStrike">
              <a:solidFill>
                <a:srgbClr val="000000"/>
              </a:solidFill>
              <a:latin typeface="Geist"/>
              <a:ea typeface="Geist"/>
              <a:cs typeface="Geist"/>
              <a:sym typeface="Geis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19"/>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One hot encoding</a:t>
            </a:r>
            <a:endParaRPr b="1">
              <a:latin typeface="Geist"/>
              <a:ea typeface="Geist"/>
              <a:cs typeface="Geist"/>
              <a:sym typeface="Geist"/>
            </a:endParaRPr>
          </a:p>
        </p:txBody>
      </p:sp>
      <p:sp>
        <p:nvSpPr>
          <p:cNvPr id="251" name="Google Shape;251;p19"/>
          <p:cNvSpPr txBox="1"/>
          <p:nvPr/>
        </p:nvSpPr>
        <p:spPr>
          <a:xfrm>
            <a:off x="649357" y="1630017"/>
            <a:ext cx="7435277" cy="49795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t/>
            </a:r>
            <a:endParaRPr b="1" i="0" sz="2000" u="none" strike="noStrike">
              <a:solidFill>
                <a:srgbClr val="000000"/>
              </a:solidFill>
              <a:latin typeface="Geist"/>
              <a:ea typeface="Geist"/>
              <a:cs typeface="Geist"/>
              <a:sym typeface="Geist"/>
            </a:endParaRPr>
          </a:p>
        </p:txBody>
      </p:sp>
      <p:graphicFrame>
        <p:nvGraphicFramePr>
          <p:cNvPr id="252" name="Google Shape;252;p19"/>
          <p:cNvGraphicFramePr/>
          <p:nvPr/>
        </p:nvGraphicFramePr>
        <p:xfrm>
          <a:off x="649357" y="1878995"/>
          <a:ext cx="3000000" cy="3000000"/>
        </p:xfrm>
        <a:graphic>
          <a:graphicData uri="http://schemas.openxmlformats.org/drawingml/2006/table">
            <a:tbl>
              <a:tblPr bandRow="1" firstRow="1">
                <a:noFill/>
                <a:tableStyleId>{CE37F326-544C-40BD-9220-6F4B3E5CDE2D}</a:tableStyleId>
              </a:tblPr>
              <a:tblGrid>
                <a:gridCol w="4747825"/>
                <a:gridCol w="1182025"/>
                <a:gridCol w="1806500"/>
                <a:gridCol w="1393900"/>
                <a:gridCol w="724825"/>
                <a:gridCol w="1304700"/>
              </a:tblGrid>
              <a:tr h="370850">
                <a:tc>
                  <a:txBody>
                    <a:bodyPr/>
                    <a:lstStyle/>
                    <a:p>
                      <a:pPr indent="0" lvl="0" marL="0" marR="0" rtl="0" algn="l">
                        <a:spcBef>
                          <a:spcPts val="0"/>
                        </a:spcBef>
                        <a:spcAft>
                          <a:spcPts val="0"/>
                        </a:spcAft>
                        <a:buNone/>
                      </a:pPr>
                      <a:r>
                        <a:rPr lang="it-IT" sz="1800" u="none" cap="none" strike="noStrike"/>
                        <a:t>Nome</a:t>
                      </a:r>
                      <a:endParaRPr/>
                    </a:p>
                  </a:txBody>
                  <a:tcPr marT="45725" marB="45725" marR="91450" marL="91450"/>
                </a:tc>
                <a:tc>
                  <a:txBody>
                    <a:bodyPr/>
                    <a:lstStyle/>
                    <a:p>
                      <a:pPr indent="0" lvl="0" marL="0" marR="0" rtl="0" algn="l">
                        <a:spcBef>
                          <a:spcPts val="0"/>
                        </a:spcBef>
                        <a:spcAft>
                          <a:spcPts val="0"/>
                        </a:spcAft>
                        <a:buNone/>
                      </a:pPr>
                      <a:r>
                        <a:rPr lang="it-IT" sz="1800"/>
                        <a:t>Classic</a:t>
                      </a:r>
                      <a:endParaRPr/>
                    </a:p>
                  </a:txBody>
                  <a:tcPr marT="45725" marB="45725" marR="91450" marL="91450"/>
                </a:tc>
                <a:tc>
                  <a:txBody>
                    <a:bodyPr/>
                    <a:lstStyle/>
                    <a:p>
                      <a:pPr indent="0" lvl="0" marL="0" marR="0" rtl="0" algn="l">
                        <a:spcBef>
                          <a:spcPts val="0"/>
                        </a:spcBef>
                        <a:spcAft>
                          <a:spcPts val="0"/>
                        </a:spcAft>
                        <a:buNone/>
                      </a:pPr>
                      <a:r>
                        <a:rPr lang="it-IT" sz="1800"/>
                        <a:t>Western</a:t>
                      </a:r>
                      <a:endParaRPr/>
                    </a:p>
                  </a:txBody>
                  <a:tcPr marT="45725" marB="45725" marR="91450" marL="91450"/>
                </a:tc>
                <a:tc>
                  <a:txBody>
                    <a:bodyPr/>
                    <a:lstStyle/>
                    <a:p>
                      <a:pPr indent="0" lvl="0" marL="0" marR="0" rtl="0" algn="l">
                        <a:spcBef>
                          <a:spcPts val="0"/>
                        </a:spcBef>
                        <a:spcAft>
                          <a:spcPts val="0"/>
                        </a:spcAft>
                        <a:buNone/>
                      </a:pPr>
                      <a:r>
                        <a:rPr lang="it-IT" sz="1800"/>
                        <a:t>Horror</a:t>
                      </a:r>
                      <a:endParaRPr/>
                    </a:p>
                  </a:txBody>
                  <a:tcPr marT="45725" marB="45725" marR="91450" marL="91450"/>
                </a:tc>
                <a:tc>
                  <a:txBody>
                    <a:bodyPr/>
                    <a:lstStyle/>
                    <a:p>
                      <a:pPr indent="0" lvl="0" marL="0" marR="0" rtl="0" algn="l">
                        <a:spcBef>
                          <a:spcPts val="0"/>
                        </a:spcBef>
                        <a:spcAft>
                          <a:spcPts val="0"/>
                        </a:spcAft>
                        <a:buNone/>
                      </a:pPr>
                      <a:r>
                        <a:rPr lang="it-IT" sz="1800"/>
                        <a:t>…</a:t>
                      </a:r>
                      <a:endParaRPr/>
                    </a:p>
                  </a:txBody>
                  <a:tcPr marT="45725" marB="45725" marR="91450" marL="91450"/>
                </a:tc>
                <a:tc>
                  <a:txBody>
                    <a:bodyPr/>
                    <a:lstStyle/>
                    <a:p>
                      <a:pPr indent="0" lvl="0" marL="0" marR="0" rtl="0" algn="l">
                        <a:spcBef>
                          <a:spcPts val="0"/>
                        </a:spcBef>
                        <a:spcAft>
                          <a:spcPts val="0"/>
                        </a:spcAft>
                        <a:buNone/>
                      </a:pPr>
                      <a:r>
                        <a:rPr lang="it-IT" sz="1800"/>
                        <a:t>Drama</a:t>
                      </a:r>
                      <a:endParaRPr/>
                    </a:p>
                  </a:txBody>
                  <a:tcPr marT="45725" marB="45725" marR="91450" marL="91450"/>
                </a:tc>
              </a:tr>
              <a:tr h="370850">
                <a:tc>
                  <a:txBody>
                    <a:bodyPr/>
                    <a:lstStyle/>
                    <a:p>
                      <a:pPr indent="0" lvl="0" marL="0" marR="0" rtl="0" algn="l">
                        <a:spcBef>
                          <a:spcPts val="0"/>
                        </a:spcBef>
                        <a:spcAft>
                          <a:spcPts val="0"/>
                        </a:spcAft>
                        <a:buNone/>
                      </a:pPr>
                      <a:r>
                        <a:rPr lang="it-IT" sz="1800"/>
                        <a:t>Once upon a time in the West</a:t>
                      </a:r>
                      <a:endParaRPr/>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c>
                  <a:txBody>
                    <a:bodyPr/>
                    <a:lstStyle/>
                    <a:p>
                      <a:pPr indent="0" lvl="0" marL="0" marR="0" rtl="0" algn="l">
                        <a:spcBef>
                          <a:spcPts val="0"/>
                        </a:spcBef>
                        <a:spcAft>
                          <a:spcPts val="0"/>
                        </a:spcAft>
                        <a:buNone/>
                      </a:pPr>
                      <a:r>
                        <a:rPr lang="it-IT" sz="1800"/>
                        <a:t>…</a:t>
                      </a:r>
                      <a:endParaRPr/>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r>
              <a:tr h="370850">
                <a:tc>
                  <a:txBody>
                    <a:bodyPr/>
                    <a:lstStyle/>
                    <a:p>
                      <a:pPr indent="0" lvl="0" marL="0" marR="0" rtl="0" algn="l">
                        <a:spcBef>
                          <a:spcPts val="0"/>
                        </a:spcBef>
                        <a:spcAft>
                          <a:spcPts val="0"/>
                        </a:spcAft>
                        <a:buNone/>
                      </a:pPr>
                      <a:r>
                        <a:rPr lang="it-IT" sz="1800"/>
                        <a:t>Stranger things</a:t>
                      </a:r>
                      <a:endParaRPr sz="1800"/>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r>
              <a:tr h="370850">
                <a:tc>
                  <a:txBody>
                    <a:bodyPr/>
                    <a:lstStyle/>
                    <a:p>
                      <a:pPr indent="0" lvl="0" marL="0" marR="0" rtl="0" algn="l">
                        <a:spcBef>
                          <a:spcPts val="0"/>
                        </a:spcBef>
                        <a:spcAft>
                          <a:spcPts val="0"/>
                        </a:spcAft>
                        <a:buNone/>
                      </a:pPr>
                      <a:r>
                        <a:rPr lang="it-IT" sz="1800"/>
                        <a:t>…</a:t>
                      </a:r>
                      <a:endParaRPr/>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r h="370850">
                <a:tc>
                  <a:txBody>
                    <a:bodyPr/>
                    <a:lstStyle/>
                    <a:p>
                      <a:pPr indent="0" lvl="0" marL="0" marR="0" rtl="0" algn="l">
                        <a:spcBef>
                          <a:spcPts val="0"/>
                        </a:spcBef>
                        <a:spcAft>
                          <a:spcPts val="0"/>
                        </a:spcAft>
                        <a:buNone/>
                      </a:pPr>
                      <a:r>
                        <a:rPr lang="it-IT" sz="1800"/>
                        <a:t>Dances with the wolves</a:t>
                      </a:r>
                      <a:endParaRPr sz="1800"/>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c>
                  <a:txBody>
                    <a:bodyPr/>
                    <a:lstStyle/>
                    <a:p>
                      <a:pPr indent="0" lvl="0" marL="0" marR="0" rtl="0" algn="l">
                        <a:spcBef>
                          <a:spcPts val="0"/>
                        </a:spcBef>
                        <a:spcAft>
                          <a:spcPts val="0"/>
                        </a:spcAft>
                        <a:buNone/>
                      </a:pPr>
                      <a:r>
                        <a:rPr lang="it-IT" sz="1800"/>
                        <a:t>1</a:t>
                      </a:r>
                      <a:endParaRPr/>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rPr lang="it-IT" sz="1800"/>
                        <a:t>0</a:t>
                      </a:r>
                      <a:endParaRPr/>
                    </a:p>
                  </a:txBody>
                  <a:tcPr marT="45725" marB="45725" marR="91450" marL="91450"/>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g35d9d9c51ea_0_6"/>
          <p:cNvSpPr txBox="1"/>
          <p:nvPr>
            <p:ph type="ctrTitle"/>
          </p:nvPr>
        </p:nvSpPr>
        <p:spPr>
          <a:xfrm>
            <a:off x="581913" y="502995"/>
            <a:ext cx="88917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Cosine Similarity</a:t>
            </a:r>
            <a:endParaRPr b="1">
              <a:latin typeface="Geist"/>
              <a:ea typeface="Geist"/>
              <a:cs typeface="Geist"/>
              <a:sym typeface="Geist"/>
            </a:endParaRPr>
          </a:p>
        </p:txBody>
      </p:sp>
      <p:sp>
        <p:nvSpPr>
          <p:cNvPr id="259" name="Google Shape;259;g35d9d9c51ea_0_6"/>
          <p:cNvSpPr txBox="1"/>
          <p:nvPr/>
        </p:nvSpPr>
        <p:spPr>
          <a:xfrm>
            <a:off x="649349" y="1630025"/>
            <a:ext cx="8824200" cy="2324100"/>
          </a:xfrm>
          <a:prstGeom prst="rect">
            <a:avLst/>
          </a:prstGeom>
          <a:noFill/>
          <a:ln>
            <a:noFill/>
          </a:ln>
        </p:spPr>
        <p:txBody>
          <a:bodyPr anchorCtr="0" anchor="t" bIns="45700" lIns="91425" spcFirstLastPara="1" rIns="91425" wrap="square" tIns="45700">
            <a:spAutoFit/>
          </a:bodyPr>
          <a:lstStyle/>
          <a:p>
            <a:pPr indent="-355600" lvl="0" marL="457200" rtl="0" algn="l">
              <a:lnSpc>
                <a:spcPct val="115000"/>
              </a:lnSpc>
              <a:spcBef>
                <a:spcPts val="1200"/>
              </a:spcBef>
              <a:spcAft>
                <a:spcPts val="0"/>
              </a:spcAft>
              <a:buSzPts val="2000"/>
              <a:buChar char="●"/>
            </a:pPr>
            <a:r>
              <a:rPr lang="it-IT" sz="2000"/>
              <a:t>Misura </a:t>
            </a:r>
            <a:r>
              <a:rPr b="1" lang="it-IT" sz="2000"/>
              <a:t>l'angolo tra due vettori</a:t>
            </a:r>
            <a:r>
              <a:rPr lang="it-IT" sz="2000"/>
              <a:t>. Più piccolo l'angolo, più simili sono i vettori.</a:t>
            </a:r>
            <a:endParaRPr sz="2000"/>
          </a:p>
          <a:p>
            <a:pPr indent="-355600" lvl="0" marL="457200" rtl="0" algn="l">
              <a:lnSpc>
                <a:spcPct val="115000"/>
              </a:lnSpc>
              <a:spcBef>
                <a:spcPts val="0"/>
              </a:spcBef>
              <a:spcAft>
                <a:spcPts val="0"/>
              </a:spcAft>
              <a:buSzPts val="2000"/>
              <a:buChar char="●"/>
            </a:pPr>
            <a:r>
              <a:rPr b="1" lang="it-IT" sz="2000"/>
              <a:t>Valore tra 0 e 1</a:t>
            </a:r>
            <a:r>
              <a:rPr lang="it-IT" sz="2000"/>
              <a:t> per i nostri vettori One-Hot (0=diversi, 1=identici come generi).</a:t>
            </a:r>
            <a:endParaRPr sz="2000"/>
          </a:p>
          <a:p>
            <a:pPr indent="0" lvl="0" marL="0" rtl="0" algn="l">
              <a:lnSpc>
                <a:spcPct val="115000"/>
              </a:lnSpc>
              <a:spcBef>
                <a:spcPts val="1200"/>
              </a:spcBef>
              <a:spcAft>
                <a:spcPts val="0"/>
              </a:spcAft>
              <a:buNone/>
            </a:pPr>
            <a:r>
              <a:rPr i="1" lang="it-IT" sz="2000"/>
              <a:t>Idea: film con vettori "vicini" sono considerati simili.</a:t>
            </a:r>
            <a:endParaRPr i="1" sz="2000"/>
          </a:p>
          <a:p>
            <a:pPr indent="0" lvl="0" marL="0" marR="0" rtl="0" algn="l">
              <a:lnSpc>
                <a:spcPct val="150000"/>
              </a:lnSpc>
              <a:spcBef>
                <a:spcPts val="0"/>
              </a:spcBef>
              <a:spcAft>
                <a:spcPts val="0"/>
              </a:spcAft>
              <a:buNone/>
            </a:pPr>
            <a:r>
              <a:t/>
            </a:r>
            <a:endParaRPr sz="2000">
              <a:latin typeface="Geist"/>
              <a:ea typeface="Geist"/>
              <a:cs typeface="Geist"/>
              <a:sym typeface="Geist"/>
            </a:endParaRPr>
          </a:p>
        </p:txBody>
      </p:sp>
      <p:pic>
        <p:nvPicPr>
          <p:cNvPr id="260" name="Google Shape;260;g35d9d9c51ea_0_6"/>
          <p:cNvPicPr preferRelativeResize="0"/>
          <p:nvPr/>
        </p:nvPicPr>
        <p:blipFill>
          <a:blip r:embed="rId3">
            <a:alphaModFix/>
          </a:blip>
          <a:stretch>
            <a:fillRect/>
          </a:stretch>
        </p:blipFill>
        <p:spPr>
          <a:xfrm>
            <a:off x="2368600" y="4106497"/>
            <a:ext cx="4962649" cy="2041675"/>
          </a:xfrm>
          <a:prstGeom prst="rect">
            <a:avLst/>
          </a:prstGeom>
          <a:noFill/>
          <a:ln>
            <a:noFill/>
          </a:ln>
        </p:spPr>
      </p:pic>
      <p:pic>
        <p:nvPicPr>
          <p:cNvPr descr="a cartoon drawing of a man 's head with a loading bar in front of a green board with math equations (Fornito da Tenor)" id="261" name="Google Shape;261;g35d9d9c51ea_0_6"/>
          <p:cNvPicPr preferRelativeResize="0"/>
          <p:nvPr/>
        </p:nvPicPr>
        <p:blipFill>
          <a:blip r:embed="rId4">
            <a:alphaModFix/>
          </a:blip>
          <a:stretch>
            <a:fillRect/>
          </a:stretch>
        </p:blipFill>
        <p:spPr>
          <a:xfrm>
            <a:off x="9880837" y="2291575"/>
            <a:ext cx="1754500" cy="1754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
          <p:cNvSpPr txBox="1"/>
          <p:nvPr>
            <p:ph type="title"/>
          </p:nvPr>
        </p:nvSpPr>
        <p:spPr>
          <a:xfrm>
            <a:off x="0" y="0"/>
            <a:ext cx="12192000" cy="6858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9000"/>
              <a:buFont typeface="Geist"/>
              <a:buNone/>
            </a:pPr>
            <a:r>
              <a:rPr lang="it-IT"/>
              <a:t>CHI SIAMO</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35d9d9c51ea_0_15"/>
          <p:cNvSpPr txBox="1"/>
          <p:nvPr>
            <p:ph type="ctrTitle"/>
          </p:nvPr>
        </p:nvSpPr>
        <p:spPr>
          <a:xfrm>
            <a:off x="581913" y="502995"/>
            <a:ext cx="88917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Cosine Similarity</a:t>
            </a:r>
            <a:endParaRPr b="1">
              <a:latin typeface="Geist"/>
              <a:ea typeface="Geist"/>
              <a:cs typeface="Geist"/>
              <a:sym typeface="Geist"/>
            </a:endParaRPr>
          </a:p>
        </p:txBody>
      </p:sp>
      <p:sp>
        <p:nvSpPr>
          <p:cNvPr id="268" name="Google Shape;268;g35d9d9c51ea_0_15"/>
          <p:cNvSpPr txBox="1"/>
          <p:nvPr/>
        </p:nvSpPr>
        <p:spPr>
          <a:xfrm>
            <a:off x="583650" y="1415300"/>
            <a:ext cx="11069700" cy="22320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2000"/>
              <a:t>I soli generi però sono limitanti quindi aggiungiamo altre caratteristiche:</a:t>
            </a:r>
            <a:endParaRPr sz="2000"/>
          </a:p>
          <a:p>
            <a:pPr indent="-355600" lvl="0" marL="457200" rtl="0" algn="l">
              <a:lnSpc>
                <a:spcPct val="115000"/>
              </a:lnSpc>
              <a:spcBef>
                <a:spcPts val="1200"/>
              </a:spcBef>
              <a:spcAft>
                <a:spcPts val="0"/>
              </a:spcAft>
              <a:buSzPts val="2000"/>
              <a:buChar char="●"/>
            </a:pPr>
            <a:r>
              <a:rPr lang="it-IT" sz="2000">
                <a:solidFill>
                  <a:srgbClr val="188038"/>
                </a:solidFill>
                <a:latin typeface="Roboto Mono"/>
                <a:ea typeface="Roboto Mono"/>
                <a:cs typeface="Roboto Mono"/>
                <a:sym typeface="Roboto Mono"/>
              </a:rPr>
              <a:t>rating</a:t>
            </a:r>
            <a:r>
              <a:rPr lang="it-IT" sz="2000"/>
              <a:t> (es. PG-13, TV-MA)</a:t>
            </a:r>
            <a:endParaRPr sz="2000"/>
          </a:p>
          <a:p>
            <a:pPr indent="-355600" lvl="0" marL="457200" rtl="0" algn="l">
              <a:lnSpc>
                <a:spcPct val="115000"/>
              </a:lnSpc>
              <a:spcBef>
                <a:spcPts val="0"/>
              </a:spcBef>
              <a:spcAft>
                <a:spcPts val="0"/>
              </a:spcAft>
              <a:buSzPts val="2000"/>
              <a:buChar char="●"/>
            </a:pPr>
            <a:r>
              <a:rPr lang="it-IT" sz="2000">
                <a:solidFill>
                  <a:srgbClr val="188038"/>
                </a:solidFill>
                <a:latin typeface="Roboto Mono"/>
                <a:ea typeface="Roboto Mono"/>
                <a:cs typeface="Roboto Mono"/>
                <a:sym typeface="Roboto Mono"/>
              </a:rPr>
              <a:t>type</a:t>
            </a:r>
            <a:r>
              <a:rPr lang="it-IT" sz="2000"/>
              <a:t> (Movie, TV Show)</a:t>
            </a:r>
            <a:endParaRPr sz="2000"/>
          </a:p>
          <a:p>
            <a:pPr indent="-355600" lvl="0" marL="457200" rtl="0" algn="l">
              <a:lnSpc>
                <a:spcPct val="115000"/>
              </a:lnSpc>
              <a:spcBef>
                <a:spcPts val="0"/>
              </a:spcBef>
              <a:spcAft>
                <a:spcPts val="0"/>
              </a:spcAft>
              <a:buSzPts val="2000"/>
              <a:buChar char="●"/>
            </a:pPr>
            <a:r>
              <a:rPr lang="it-IT" sz="2000">
                <a:solidFill>
                  <a:srgbClr val="188038"/>
                </a:solidFill>
                <a:latin typeface="Roboto Mono"/>
                <a:ea typeface="Roboto Mono"/>
                <a:cs typeface="Roboto Mono"/>
                <a:sym typeface="Roboto Mono"/>
              </a:rPr>
              <a:t>director</a:t>
            </a:r>
            <a:r>
              <a:rPr lang="it-IT" sz="2000"/>
              <a:t> (i registi più frequenti, usando </a:t>
            </a:r>
            <a:r>
              <a:rPr lang="it-IT" sz="2000">
                <a:solidFill>
                  <a:srgbClr val="188038"/>
                </a:solidFill>
                <a:latin typeface="Roboto Mono"/>
                <a:ea typeface="Roboto Mono"/>
                <a:cs typeface="Roboto Mono"/>
                <a:sym typeface="Roboto Mono"/>
              </a:rPr>
              <a:t>collections.Counter</a:t>
            </a:r>
            <a:r>
              <a:rPr lang="it-IT" sz="2000"/>
              <a:t> per trovarli!)</a:t>
            </a:r>
            <a:endParaRPr sz="2000"/>
          </a:p>
          <a:p>
            <a:pPr indent="0" lvl="0" marL="0" marR="0" rtl="0" algn="l">
              <a:lnSpc>
                <a:spcPct val="150000"/>
              </a:lnSpc>
              <a:spcBef>
                <a:spcPts val="1200"/>
              </a:spcBef>
              <a:spcAft>
                <a:spcPts val="0"/>
              </a:spcAft>
              <a:buNone/>
            </a:pPr>
            <a:r>
              <a:t/>
            </a:r>
            <a:endParaRPr sz="2000"/>
          </a:p>
        </p:txBody>
      </p:sp>
      <p:sp>
        <p:nvSpPr>
          <p:cNvPr id="269" name="Google Shape;269;g35d9d9c51ea_0_15"/>
          <p:cNvSpPr/>
          <p:nvPr/>
        </p:nvSpPr>
        <p:spPr>
          <a:xfrm>
            <a:off x="1525139" y="3834656"/>
            <a:ext cx="1796833" cy="1661490"/>
          </a:xfrm>
          <a:prstGeom prst="star5">
            <a:avLst>
              <a:gd fmla="val 19098" name="adj"/>
              <a:gd fmla="val 105146" name="hf"/>
              <a:gd fmla="val 110557" name="vf"/>
            </a:avLst>
          </a:prstGeom>
          <a:solidFill>
            <a:srgbClr val="FFE59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ist"/>
              <a:ea typeface="Geist"/>
              <a:cs typeface="Geist"/>
              <a:sym typeface="Geist"/>
            </a:endParaRPr>
          </a:p>
        </p:txBody>
      </p:sp>
      <p:sp>
        <p:nvSpPr>
          <p:cNvPr id="270" name="Google Shape;270;g35d9d9c51ea_0_15"/>
          <p:cNvSpPr/>
          <p:nvPr/>
        </p:nvSpPr>
        <p:spPr>
          <a:xfrm>
            <a:off x="3957747" y="4437350"/>
            <a:ext cx="470254" cy="456102"/>
          </a:xfrm>
          <a:prstGeom prst="mathPlus">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ist"/>
              <a:ea typeface="Geist"/>
              <a:cs typeface="Geist"/>
              <a:sym typeface="Geist"/>
            </a:endParaRPr>
          </a:p>
        </p:txBody>
      </p:sp>
      <p:pic>
        <p:nvPicPr>
          <p:cNvPr id="271" name="Google Shape;271;g35d9d9c51ea_0_15"/>
          <p:cNvPicPr preferRelativeResize="0"/>
          <p:nvPr/>
        </p:nvPicPr>
        <p:blipFill>
          <a:blip r:embed="rId3">
            <a:alphaModFix/>
          </a:blip>
          <a:stretch>
            <a:fillRect/>
          </a:stretch>
        </p:blipFill>
        <p:spPr>
          <a:xfrm>
            <a:off x="4938530" y="3834656"/>
            <a:ext cx="1661490" cy="1661490"/>
          </a:xfrm>
          <a:prstGeom prst="rect">
            <a:avLst/>
          </a:prstGeom>
          <a:noFill/>
          <a:ln>
            <a:noFill/>
          </a:ln>
        </p:spPr>
      </p:pic>
      <p:sp>
        <p:nvSpPr>
          <p:cNvPr id="272" name="Google Shape;272;g35d9d9c51ea_0_15"/>
          <p:cNvSpPr/>
          <p:nvPr/>
        </p:nvSpPr>
        <p:spPr>
          <a:xfrm>
            <a:off x="7294394" y="4437335"/>
            <a:ext cx="470254" cy="456102"/>
          </a:xfrm>
          <a:prstGeom prst="mathPlus">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ist"/>
              <a:ea typeface="Geist"/>
              <a:cs typeface="Geist"/>
              <a:sym typeface="Geist"/>
            </a:endParaRPr>
          </a:p>
        </p:txBody>
      </p:sp>
      <p:pic>
        <p:nvPicPr>
          <p:cNvPr descr="File:Quentin Tarantino Django 2.jpg - Wikimedia Commons" id="273" name="Google Shape;273;g35d9d9c51ea_0_15"/>
          <p:cNvPicPr preferRelativeResize="0"/>
          <p:nvPr/>
        </p:nvPicPr>
        <p:blipFill>
          <a:blip r:embed="rId4">
            <a:alphaModFix/>
          </a:blip>
          <a:stretch>
            <a:fillRect/>
          </a:stretch>
        </p:blipFill>
        <p:spPr>
          <a:xfrm>
            <a:off x="8391875" y="3834650"/>
            <a:ext cx="1210475" cy="18205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35d9d9c51ea_0_23"/>
          <p:cNvSpPr txBox="1"/>
          <p:nvPr>
            <p:ph type="ctrTitle"/>
          </p:nvPr>
        </p:nvSpPr>
        <p:spPr>
          <a:xfrm>
            <a:off x="581928" y="503000"/>
            <a:ext cx="112014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TF-IDF </a:t>
            </a:r>
            <a:r>
              <a:rPr lang="it-IT" sz="2800">
                <a:latin typeface="Geist"/>
                <a:ea typeface="Geist"/>
                <a:cs typeface="Geist"/>
                <a:sym typeface="Geist"/>
              </a:rPr>
              <a:t>(Term Frequency - Inverse Document Frequency)</a:t>
            </a:r>
            <a:endParaRPr b="1" sz="2800">
              <a:latin typeface="Geist"/>
              <a:ea typeface="Geist"/>
              <a:cs typeface="Geist"/>
              <a:sym typeface="Geist"/>
            </a:endParaRPr>
          </a:p>
        </p:txBody>
      </p:sp>
      <p:sp>
        <p:nvSpPr>
          <p:cNvPr id="280" name="Google Shape;280;g35d9d9c51ea_0_23"/>
          <p:cNvSpPr txBox="1"/>
          <p:nvPr/>
        </p:nvSpPr>
        <p:spPr>
          <a:xfrm>
            <a:off x="662225" y="1363799"/>
            <a:ext cx="7435200" cy="36480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2000"/>
              <a:t>E le descrizioni dei film? </a:t>
            </a:r>
            <a:endParaRPr b="1" sz="2000"/>
          </a:p>
          <a:p>
            <a:pPr indent="-355600" lvl="0" marL="457200" rtl="0" algn="l">
              <a:lnSpc>
                <a:spcPct val="115000"/>
              </a:lnSpc>
              <a:spcBef>
                <a:spcPts val="1200"/>
              </a:spcBef>
              <a:spcAft>
                <a:spcPts val="0"/>
              </a:spcAft>
              <a:buSzPts val="2000"/>
              <a:buChar char="●"/>
            </a:pPr>
            <a:r>
              <a:rPr b="1" lang="it-IT" sz="2000"/>
              <a:t>TF (Frequenza del Termine):</a:t>
            </a:r>
            <a:r>
              <a:rPr lang="it-IT" sz="2000"/>
              <a:t> Quanto spesso una parola appare in una descrizione?</a:t>
            </a:r>
            <a:endParaRPr sz="2000"/>
          </a:p>
          <a:p>
            <a:pPr indent="-355600" lvl="0" marL="457200" rtl="0" algn="l">
              <a:lnSpc>
                <a:spcPct val="115000"/>
              </a:lnSpc>
              <a:spcBef>
                <a:spcPts val="0"/>
              </a:spcBef>
              <a:spcAft>
                <a:spcPts val="0"/>
              </a:spcAft>
              <a:buSzPts val="2000"/>
              <a:buChar char="●"/>
            </a:pPr>
            <a:r>
              <a:rPr b="1" lang="it-IT" sz="2000"/>
              <a:t>IDF (Frequenza Inversa del Documento):</a:t>
            </a:r>
            <a:r>
              <a:rPr lang="it-IT" sz="2000"/>
              <a:t> Quanto è rara/comune una parola in </a:t>
            </a:r>
            <a:r>
              <a:rPr i="1" lang="it-IT" sz="2000"/>
              <a:t>tutte</a:t>
            </a:r>
            <a:r>
              <a:rPr lang="it-IT" sz="2000"/>
              <a:t> le descrizioni?</a:t>
            </a:r>
            <a:endParaRPr sz="2000"/>
          </a:p>
          <a:p>
            <a:pPr indent="-355600" lvl="0" marL="457200" rtl="0" algn="l">
              <a:lnSpc>
                <a:spcPct val="115000"/>
              </a:lnSpc>
              <a:spcBef>
                <a:spcPts val="0"/>
              </a:spcBef>
              <a:spcAft>
                <a:spcPts val="0"/>
              </a:spcAft>
              <a:buSzPts val="2000"/>
              <a:buChar char="●"/>
            </a:pPr>
            <a:r>
              <a:rPr b="1" lang="it-IT" sz="2000"/>
              <a:t>TF-IDF Score = TF * IDF</a:t>
            </a:r>
            <a:r>
              <a:rPr lang="it-IT" sz="2000"/>
              <a:t>. Dà più peso a parole importanti </a:t>
            </a:r>
            <a:r>
              <a:rPr i="1" lang="it-IT" sz="2000"/>
              <a:t>per quella specifica descrizione</a:t>
            </a:r>
            <a:r>
              <a:rPr lang="it-IT" sz="2000"/>
              <a:t> ma non troppo comuni in generale.</a:t>
            </a:r>
            <a:endParaRPr sz="2000"/>
          </a:p>
          <a:p>
            <a:pPr indent="0" lvl="0" marL="0" marR="0" rtl="0" algn="l">
              <a:lnSpc>
                <a:spcPct val="150000"/>
              </a:lnSpc>
              <a:spcBef>
                <a:spcPts val="1200"/>
              </a:spcBef>
              <a:spcAft>
                <a:spcPts val="0"/>
              </a:spcAft>
              <a:buNone/>
            </a:pPr>
            <a:r>
              <a:t/>
            </a:r>
            <a:endParaRPr sz="2000"/>
          </a:p>
        </p:txBody>
      </p:sp>
      <p:pic>
        <p:nvPicPr>
          <p:cNvPr descr="File:Samuel Johnson by Joshua Reynolds 2.png - Wikipedia" id="281" name="Google Shape;281;g35d9d9c51ea_0_23"/>
          <p:cNvPicPr preferRelativeResize="0"/>
          <p:nvPr/>
        </p:nvPicPr>
        <p:blipFill>
          <a:blip r:embed="rId3">
            <a:alphaModFix/>
          </a:blip>
          <a:stretch>
            <a:fillRect/>
          </a:stretch>
        </p:blipFill>
        <p:spPr>
          <a:xfrm>
            <a:off x="8674575" y="1696425"/>
            <a:ext cx="2799876" cy="37657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35d9d9c51ea_0_32"/>
          <p:cNvSpPr txBox="1"/>
          <p:nvPr>
            <p:ph type="ctrTitle"/>
          </p:nvPr>
        </p:nvSpPr>
        <p:spPr>
          <a:xfrm>
            <a:off x="581913" y="502995"/>
            <a:ext cx="88917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TF-IDF + Categorie</a:t>
            </a:r>
            <a:endParaRPr b="1">
              <a:latin typeface="Geist"/>
              <a:ea typeface="Geist"/>
              <a:cs typeface="Geist"/>
              <a:sym typeface="Geist"/>
            </a:endParaRPr>
          </a:p>
        </p:txBody>
      </p:sp>
      <p:sp>
        <p:nvSpPr>
          <p:cNvPr id="288" name="Google Shape;288;g35d9d9c51ea_0_32"/>
          <p:cNvSpPr txBox="1"/>
          <p:nvPr/>
        </p:nvSpPr>
        <p:spPr>
          <a:xfrm>
            <a:off x="581925" y="2275488"/>
            <a:ext cx="7451100" cy="20319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2000">
                <a:solidFill>
                  <a:schemeClr val="dk1"/>
                </a:solidFill>
                <a:latin typeface="Roboto Mono"/>
                <a:ea typeface="Roboto Mono"/>
                <a:cs typeface="Roboto Mono"/>
                <a:sym typeface="Roboto Mono"/>
              </a:rPr>
              <a:t>C</a:t>
            </a:r>
            <a:r>
              <a:rPr lang="it-IT" sz="2000"/>
              <a:t>alcoliamo una </a:t>
            </a:r>
            <a:r>
              <a:rPr b="1" lang="it-IT" sz="2000"/>
              <a:t>media pesata della similarità TF-IDF</a:t>
            </a:r>
            <a:r>
              <a:rPr lang="it-IT" sz="2000"/>
              <a:t> e della similarità delle categorie strutturate.</a:t>
            </a:r>
            <a:endParaRPr sz="2000"/>
          </a:p>
          <a:p>
            <a:pPr indent="0" lvl="0" marL="0" rtl="0" algn="l">
              <a:lnSpc>
                <a:spcPct val="115000"/>
              </a:lnSpc>
              <a:spcBef>
                <a:spcPts val="0"/>
              </a:spcBef>
              <a:spcAft>
                <a:spcPts val="0"/>
              </a:spcAft>
              <a:buNone/>
            </a:pPr>
            <a:r>
              <a:rPr lang="it-IT" sz="2000"/>
              <a:t>Usiamo la funzione </a:t>
            </a:r>
            <a:r>
              <a:rPr lang="it-IT" sz="2000">
                <a:solidFill>
                  <a:srgbClr val="188038"/>
                </a:solidFill>
                <a:latin typeface="Roboto Mono"/>
                <a:ea typeface="Roboto Mono"/>
                <a:cs typeface="Roboto Mono"/>
                <a:sym typeface="Roboto Mono"/>
              </a:rPr>
              <a:t>raccomanda_ibrid </a:t>
            </a:r>
            <a:r>
              <a:rPr lang="it-IT" sz="2000"/>
              <a:t>per</a:t>
            </a:r>
            <a:r>
              <a:rPr lang="it-IT" sz="2000">
                <a:solidFill>
                  <a:srgbClr val="188038"/>
                </a:solidFill>
                <a:latin typeface="Roboto Mono"/>
                <a:ea typeface="Roboto Mono"/>
                <a:cs typeface="Roboto Mono"/>
                <a:sym typeface="Roboto Mono"/>
              </a:rPr>
              <a:t> </a:t>
            </a:r>
            <a:r>
              <a:rPr lang="it-IT" sz="2000"/>
              <a:t>"pesare" quanto conta la descrizione rispetto alle categorie!</a:t>
            </a:r>
            <a:endParaRPr sz="2000"/>
          </a:p>
          <a:p>
            <a:pPr indent="0" lvl="0" marL="0" marR="0" rtl="0" algn="l">
              <a:lnSpc>
                <a:spcPct val="150000"/>
              </a:lnSpc>
              <a:spcBef>
                <a:spcPts val="0"/>
              </a:spcBef>
              <a:spcAft>
                <a:spcPts val="0"/>
              </a:spcAft>
              <a:buNone/>
            </a:pPr>
            <a:r>
              <a:t/>
            </a:r>
            <a:endParaRPr sz="2000"/>
          </a:p>
        </p:txBody>
      </p:sp>
      <p:pic>
        <p:nvPicPr>
          <p:cNvPr descr="a picture of a dog that says this isn't even my final form (Fornito da Tenor)" id="289" name="Google Shape;289;g35d9d9c51ea_0_32"/>
          <p:cNvPicPr preferRelativeResize="0"/>
          <p:nvPr/>
        </p:nvPicPr>
        <p:blipFill>
          <a:blip r:embed="rId3">
            <a:alphaModFix/>
          </a:blip>
          <a:stretch>
            <a:fillRect/>
          </a:stretch>
        </p:blipFill>
        <p:spPr>
          <a:xfrm>
            <a:off x="8460950" y="2184350"/>
            <a:ext cx="3060400" cy="3060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g35d9d9c51ea_0_41"/>
          <p:cNvSpPr txBox="1"/>
          <p:nvPr>
            <p:ph type="ctrTitle"/>
          </p:nvPr>
        </p:nvSpPr>
        <p:spPr>
          <a:xfrm>
            <a:off x="581913" y="502995"/>
            <a:ext cx="88917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Embedding Semantici</a:t>
            </a:r>
            <a:endParaRPr b="1">
              <a:latin typeface="Geist"/>
              <a:ea typeface="Geist"/>
              <a:cs typeface="Geist"/>
              <a:sym typeface="Geist"/>
            </a:endParaRPr>
          </a:p>
        </p:txBody>
      </p:sp>
      <p:sp>
        <p:nvSpPr>
          <p:cNvPr id="296" name="Google Shape;296;g35d9d9c51ea_0_41"/>
          <p:cNvSpPr txBox="1"/>
          <p:nvPr/>
        </p:nvSpPr>
        <p:spPr>
          <a:xfrm>
            <a:off x="649348" y="1630025"/>
            <a:ext cx="9562200" cy="2385900"/>
          </a:xfrm>
          <a:prstGeom prst="rect">
            <a:avLst/>
          </a:prstGeom>
          <a:noFill/>
          <a:ln>
            <a:noFill/>
          </a:ln>
        </p:spPr>
        <p:txBody>
          <a:bodyPr anchorCtr="0" anchor="t" bIns="45700" lIns="91425" spcFirstLastPara="1" rIns="91425" wrap="square" tIns="45700">
            <a:spAutoFit/>
          </a:bodyPr>
          <a:lstStyle/>
          <a:p>
            <a:pPr indent="-355600" lvl="0" marL="457200" rtl="0" algn="l">
              <a:lnSpc>
                <a:spcPct val="150000"/>
              </a:lnSpc>
              <a:spcBef>
                <a:spcPts val="0"/>
              </a:spcBef>
              <a:spcAft>
                <a:spcPts val="0"/>
              </a:spcAft>
              <a:buSzPts val="2000"/>
              <a:buChar char="●"/>
            </a:pPr>
            <a:r>
              <a:rPr lang="it-IT" sz="2000"/>
              <a:t>Modelli pre-addestrati convertono testo in vettori densi (non sparsi).</a:t>
            </a:r>
            <a:endParaRPr sz="2000"/>
          </a:p>
          <a:p>
            <a:pPr indent="-355600" lvl="0" marL="457200" rtl="0" algn="l">
              <a:lnSpc>
                <a:spcPct val="150000"/>
              </a:lnSpc>
              <a:spcBef>
                <a:spcPts val="0"/>
              </a:spcBef>
              <a:spcAft>
                <a:spcPts val="0"/>
              </a:spcAft>
              <a:buSzPts val="2000"/>
              <a:buChar char="●"/>
            </a:pPr>
            <a:r>
              <a:rPr lang="it-IT" sz="2000"/>
              <a:t>Catturano il </a:t>
            </a:r>
            <a:r>
              <a:rPr b="1" lang="it-IT" sz="2000"/>
              <a:t>significato semantico</a:t>
            </a:r>
            <a:r>
              <a:rPr lang="it-IT" sz="2000"/>
              <a:t> più profondamente:</a:t>
            </a:r>
            <a:endParaRPr sz="2000"/>
          </a:p>
          <a:p>
            <a:pPr indent="-355600" lvl="1" marL="914400" rtl="0" algn="l">
              <a:lnSpc>
                <a:spcPct val="115000"/>
              </a:lnSpc>
              <a:spcBef>
                <a:spcPts val="0"/>
              </a:spcBef>
              <a:spcAft>
                <a:spcPts val="0"/>
              </a:spcAft>
              <a:buSzPts val="2000"/>
              <a:buChar char="○"/>
            </a:pPr>
            <a:r>
              <a:rPr lang="it-IT" sz="2000"/>
              <a:t>"Film su un re" e "Pellicola su un monarca" avranno embedding simili, anche se le parole sono diverse!</a:t>
            </a:r>
            <a:endParaRPr sz="2000"/>
          </a:p>
          <a:p>
            <a:pPr indent="-355600" lvl="0" marL="457200" rtl="0" algn="l">
              <a:lnSpc>
                <a:spcPct val="115000"/>
              </a:lnSpc>
              <a:spcBef>
                <a:spcPts val="0"/>
              </a:spcBef>
              <a:spcAft>
                <a:spcPts val="0"/>
              </a:spcAft>
              <a:buSzPts val="2000"/>
              <a:buChar char="●"/>
            </a:pPr>
            <a:r>
              <a:rPr lang="it-IT" sz="2000"/>
              <a:t>Migliore gestione di sinonimi e contesto.</a:t>
            </a:r>
            <a:endParaRPr sz="2000"/>
          </a:p>
          <a:p>
            <a:pPr indent="0" lvl="0" marL="0" marR="0" rtl="0" algn="l">
              <a:lnSpc>
                <a:spcPct val="150000"/>
              </a:lnSpc>
              <a:spcBef>
                <a:spcPts val="0"/>
              </a:spcBef>
              <a:spcAft>
                <a:spcPts val="0"/>
              </a:spcAft>
              <a:buNone/>
            </a:pPr>
            <a:r>
              <a:t/>
            </a:r>
            <a:endParaRPr sz="2000"/>
          </a:p>
        </p:txBody>
      </p:sp>
      <p:pic>
        <p:nvPicPr>
          <p:cNvPr id="297" name="Google Shape;297;g35d9d9c51ea_0_41"/>
          <p:cNvPicPr preferRelativeResize="0"/>
          <p:nvPr/>
        </p:nvPicPr>
        <p:blipFill>
          <a:blip r:embed="rId3">
            <a:alphaModFix/>
          </a:blip>
          <a:stretch>
            <a:fillRect/>
          </a:stretch>
        </p:blipFill>
        <p:spPr>
          <a:xfrm>
            <a:off x="6096002" y="3429000"/>
            <a:ext cx="5361849" cy="25558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35d9d9c51ea_0_48"/>
          <p:cNvSpPr txBox="1"/>
          <p:nvPr>
            <p:ph type="ctrTitle"/>
          </p:nvPr>
        </p:nvSpPr>
        <p:spPr>
          <a:xfrm>
            <a:off x="581913" y="502995"/>
            <a:ext cx="88917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Embedding + Categorie</a:t>
            </a:r>
            <a:endParaRPr b="1">
              <a:latin typeface="Geist"/>
              <a:ea typeface="Geist"/>
              <a:cs typeface="Geist"/>
              <a:sym typeface="Geist"/>
            </a:endParaRPr>
          </a:p>
        </p:txBody>
      </p:sp>
      <p:sp>
        <p:nvSpPr>
          <p:cNvPr id="304" name="Google Shape;304;g35d9d9c51ea_0_48"/>
          <p:cNvSpPr txBox="1"/>
          <p:nvPr/>
        </p:nvSpPr>
        <p:spPr>
          <a:xfrm>
            <a:off x="649350" y="1630025"/>
            <a:ext cx="10669200" cy="2324100"/>
          </a:xfrm>
          <a:prstGeom prst="rect">
            <a:avLst/>
          </a:prstGeom>
          <a:noFill/>
          <a:ln>
            <a:noFill/>
          </a:ln>
        </p:spPr>
        <p:txBody>
          <a:bodyPr anchorCtr="0" anchor="t" bIns="45700" lIns="91425" spcFirstLastPara="1" rIns="91425" wrap="square" tIns="45700">
            <a:spAutoFit/>
          </a:bodyPr>
          <a:lstStyle/>
          <a:p>
            <a:pPr indent="-355600" lvl="0" marL="457200" rtl="0" algn="l">
              <a:lnSpc>
                <a:spcPct val="115000"/>
              </a:lnSpc>
              <a:spcBef>
                <a:spcPts val="1200"/>
              </a:spcBef>
              <a:spcAft>
                <a:spcPts val="0"/>
              </a:spcAft>
              <a:buSzPts val="2000"/>
              <a:buChar char="●"/>
            </a:pPr>
            <a:r>
              <a:rPr lang="it-IT" sz="2000"/>
              <a:t>Combiniamo la </a:t>
            </a:r>
            <a:r>
              <a:rPr b="1" lang="it-IT" sz="2000"/>
              <a:t>similarità semantica</a:t>
            </a:r>
            <a:r>
              <a:rPr lang="it-IT" sz="2000"/>
              <a:t> degli embedding delle descrizioni con la </a:t>
            </a:r>
            <a:r>
              <a:rPr b="1" lang="it-IT" sz="2000"/>
              <a:t>similarità delle categorie strutturate</a:t>
            </a:r>
            <a:r>
              <a:rPr lang="it-IT" sz="2000"/>
              <a:t>.</a:t>
            </a:r>
            <a:endParaRPr sz="2000"/>
          </a:p>
          <a:p>
            <a:pPr indent="-355600" lvl="0" marL="457200" rtl="0" algn="l">
              <a:lnSpc>
                <a:spcPct val="115000"/>
              </a:lnSpc>
              <a:spcBef>
                <a:spcPts val="0"/>
              </a:spcBef>
              <a:spcAft>
                <a:spcPts val="0"/>
              </a:spcAft>
              <a:buSzPts val="2000"/>
              <a:buChar char="●"/>
            </a:pPr>
            <a:r>
              <a:rPr lang="it-IT" sz="2000"/>
              <a:t>Usa una media pesata, come prima, ma con </a:t>
            </a:r>
            <a:r>
              <a:rPr lang="it-IT" sz="2000">
                <a:solidFill>
                  <a:srgbClr val="188038"/>
                </a:solidFill>
                <a:latin typeface="Roboto Mono"/>
                <a:ea typeface="Roboto Mono"/>
                <a:cs typeface="Roboto Mono"/>
                <a:sym typeface="Roboto Mono"/>
              </a:rPr>
              <a:t>sim_emb</a:t>
            </a:r>
            <a:r>
              <a:rPr lang="it-IT" sz="2000"/>
              <a:t> al posto di </a:t>
            </a:r>
            <a:r>
              <a:rPr lang="it-IT" sz="2000">
                <a:solidFill>
                  <a:srgbClr val="188038"/>
                </a:solidFill>
                <a:latin typeface="Roboto Mono"/>
                <a:ea typeface="Roboto Mono"/>
                <a:cs typeface="Roboto Mono"/>
                <a:sym typeface="Roboto Mono"/>
              </a:rPr>
              <a:t>sim_tfidf</a:t>
            </a:r>
            <a:r>
              <a:rPr lang="it-IT" sz="2000"/>
              <a:t>.</a:t>
            </a:r>
            <a:endParaRPr sz="2000"/>
          </a:p>
          <a:p>
            <a:pPr indent="0" lvl="0" marL="0" rtl="0" algn="l">
              <a:lnSpc>
                <a:spcPct val="115000"/>
              </a:lnSpc>
              <a:spcBef>
                <a:spcPts val="1200"/>
              </a:spcBef>
              <a:spcAft>
                <a:spcPts val="0"/>
              </a:spcAft>
              <a:buNone/>
            </a:pPr>
            <a:r>
              <a:rPr i="1" lang="it-IT" sz="2000"/>
              <a:t>Questo approccio sfrutta il meglio di entrambi i mondi: comprensione profonda del testo + metadati strutturati.</a:t>
            </a:r>
            <a:endParaRPr i="1" sz="2000"/>
          </a:p>
          <a:p>
            <a:pPr indent="0" lvl="0" marL="0" marR="0" rtl="0" algn="l">
              <a:lnSpc>
                <a:spcPct val="150000"/>
              </a:lnSpc>
              <a:spcBef>
                <a:spcPts val="0"/>
              </a:spcBef>
              <a:spcAft>
                <a:spcPts val="0"/>
              </a:spcAft>
              <a:buNone/>
            </a:pPr>
            <a:r>
              <a:t/>
            </a:r>
            <a:endParaRPr sz="2000"/>
          </a:p>
        </p:txBody>
      </p:sp>
      <p:pic>
        <p:nvPicPr>
          <p:cNvPr descr="a couple of cartoon characters are standing next to each other in a destroyed city . (Fornito da Tenor)" id="305" name="Google Shape;305;g35d9d9c51ea_0_48"/>
          <p:cNvPicPr preferRelativeResize="0"/>
          <p:nvPr/>
        </p:nvPicPr>
        <p:blipFill>
          <a:blip r:embed="rId3">
            <a:alphaModFix/>
          </a:blip>
          <a:stretch>
            <a:fillRect/>
          </a:stretch>
        </p:blipFill>
        <p:spPr>
          <a:xfrm>
            <a:off x="6266425" y="3557717"/>
            <a:ext cx="4743450" cy="26479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35d9d9c51ea_0_55"/>
          <p:cNvSpPr txBox="1"/>
          <p:nvPr>
            <p:ph type="ctrTitle"/>
          </p:nvPr>
        </p:nvSpPr>
        <p:spPr>
          <a:xfrm>
            <a:off x="581925" y="503000"/>
            <a:ext cx="110598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Raccomandazioni per Profilo Utente</a:t>
            </a:r>
            <a:endParaRPr b="1">
              <a:latin typeface="Geist"/>
              <a:ea typeface="Geist"/>
              <a:cs typeface="Geist"/>
              <a:sym typeface="Geist"/>
            </a:endParaRPr>
          </a:p>
        </p:txBody>
      </p:sp>
      <p:sp>
        <p:nvSpPr>
          <p:cNvPr id="312" name="Google Shape;312;g35d9d9c51ea_0_55"/>
          <p:cNvSpPr txBox="1"/>
          <p:nvPr/>
        </p:nvSpPr>
        <p:spPr>
          <a:xfrm>
            <a:off x="649357" y="1630017"/>
            <a:ext cx="7435200" cy="32940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2000"/>
              <a:t>Idea: Se un utente ama i film A, B, C... cosa gli piacerà dopo?</a:t>
            </a:r>
            <a:endParaRPr sz="2000"/>
          </a:p>
          <a:p>
            <a:pPr indent="-355600" lvl="0" marL="457200" rtl="0" algn="l">
              <a:lnSpc>
                <a:spcPct val="115000"/>
              </a:lnSpc>
              <a:spcBef>
                <a:spcPts val="1200"/>
              </a:spcBef>
              <a:spcAft>
                <a:spcPts val="0"/>
              </a:spcAft>
              <a:buSzPts val="2000"/>
              <a:buChar char="●"/>
            </a:pPr>
            <a:r>
              <a:rPr lang="it-IT" sz="2000"/>
              <a:t>Prendiamo</a:t>
            </a:r>
            <a:r>
              <a:rPr lang="it-IT" sz="2000">
                <a:solidFill>
                  <a:srgbClr val="188038"/>
                </a:solidFill>
                <a:latin typeface="Roboto Mono"/>
                <a:ea typeface="Roboto Mono"/>
                <a:cs typeface="Roboto Mono"/>
                <a:sym typeface="Roboto Mono"/>
              </a:rPr>
              <a:t> </a:t>
            </a:r>
            <a:r>
              <a:rPr lang="it-IT" sz="2000"/>
              <a:t>una lista di </a:t>
            </a:r>
            <a:r>
              <a:rPr b="1" lang="it-IT" sz="2000"/>
              <a:t>film preferiti dall'utente</a:t>
            </a:r>
            <a:r>
              <a:rPr lang="it-IT" sz="2000"/>
              <a:t> e ci calcoliamo l'embedding </a:t>
            </a:r>
            <a:r>
              <a:rPr i="1" lang="it-IT" sz="2000"/>
              <a:t>medio</a:t>
            </a:r>
            <a:r>
              <a:rPr lang="it-IT" sz="2000"/>
              <a:t> e il vettore strutturato </a:t>
            </a:r>
            <a:r>
              <a:rPr i="1" lang="it-IT" sz="2000"/>
              <a:t>medio</a:t>
            </a:r>
            <a:r>
              <a:rPr lang="it-IT" sz="2000"/>
              <a:t> di questi film.</a:t>
            </a:r>
            <a:endParaRPr sz="2000"/>
          </a:p>
          <a:p>
            <a:pPr indent="-355600" lvl="0" marL="457200" rtl="0" algn="l">
              <a:lnSpc>
                <a:spcPct val="115000"/>
              </a:lnSpc>
              <a:spcBef>
                <a:spcPts val="0"/>
              </a:spcBef>
              <a:spcAft>
                <a:spcPts val="0"/>
              </a:spcAft>
              <a:buSzPts val="2000"/>
              <a:buChar char="●"/>
            </a:pPr>
            <a:r>
              <a:rPr lang="it-IT" sz="2000"/>
              <a:t>Confrontiamo ogni </a:t>
            </a:r>
            <a:r>
              <a:rPr i="1" lang="it-IT" sz="2000"/>
              <a:t>altro</a:t>
            </a:r>
            <a:r>
              <a:rPr lang="it-IT" sz="2000"/>
              <a:t> film nel dataset con questo profilo utente medio.</a:t>
            </a:r>
            <a:endParaRPr sz="2000"/>
          </a:p>
          <a:p>
            <a:pPr indent="-355600" lvl="0" marL="457200" rtl="0" algn="l">
              <a:lnSpc>
                <a:spcPct val="115000"/>
              </a:lnSpc>
              <a:spcBef>
                <a:spcPts val="0"/>
              </a:spcBef>
              <a:spcAft>
                <a:spcPts val="0"/>
              </a:spcAft>
              <a:buSzPts val="2000"/>
              <a:buChar char="●"/>
            </a:pPr>
            <a:r>
              <a:rPr lang="it-IT" sz="2000"/>
              <a:t>Raccomandiamo i </a:t>
            </a:r>
            <a:r>
              <a:rPr b="1" lang="it-IT" sz="2000"/>
              <a:t>film più simili al profilo</a:t>
            </a:r>
            <a:r>
              <a:rPr lang="it-IT" sz="2000"/>
              <a:t> dell'utente.</a:t>
            </a:r>
            <a:endParaRPr sz="2000"/>
          </a:p>
          <a:p>
            <a:pPr indent="0" lvl="0" marL="0" marR="0" rtl="0" algn="l">
              <a:lnSpc>
                <a:spcPct val="150000"/>
              </a:lnSpc>
              <a:spcBef>
                <a:spcPts val="1200"/>
              </a:spcBef>
              <a:spcAft>
                <a:spcPts val="0"/>
              </a:spcAft>
              <a:buNone/>
            </a:pPr>
            <a:r>
              <a:t/>
            </a:r>
            <a:endParaRPr sz="2000"/>
          </a:p>
        </p:txBody>
      </p:sp>
      <p:pic>
        <p:nvPicPr>
          <p:cNvPr id="313" name="Google Shape;313;g35d9d9c51ea_0_55"/>
          <p:cNvPicPr preferRelativeResize="0"/>
          <p:nvPr/>
        </p:nvPicPr>
        <p:blipFill>
          <a:blip r:embed="rId3">
            <a:alphaModFix/>
          </a:blip>
          <a:stretch>
            <a:fillRect/>
          </a:stretch>
        </p:blipFill>
        <p:spPr>
          <a:xfrm>
            <a:off x="8912025" y="2416021"/>
            <a:ext cx="2565976" cy="25659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20"/>
          <p:cNvSpPr txBox="1"/>
          <p:nvPr>
            <p:ph type="ctrTitle"/>
          </p:nvPr>
        </p:nvSpPr>
        <p:spPr>
          <a:xfrm>
            <a:off x="581913" y="502995"/>
            <a:ext cx="889181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t/>
            </a:r>
            <a:endParaRPr b="1">
              <a:latin typeface="Geist"/>
              <a:ea typeface="Geist"/>
              <a:cs typeface="Geist"/>
              <a:sym typeface="Geist"/>
            </a:endParaRPr>
          </a:p>
        </p:txBody>
      </p:sp>
      <p:sp>
        <p:nvSpPr>
          <p:cNvPr id="320" name="Google Shape;320;p20"/>
          <p:cNvSpPr txBox="1"/>
          <p:nvPr/>
        </p:nvSpPr>
        <p:spPr>
          <a:xfrm>
            <a:off x="649357" y="1630017"/>
            <a:ext cx="9687823" cy="959622"/>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i="0" lang="it-IT" sz="2000" u="none" strike="noStrike">
                <a:solidFill>
                  <a:srgbClr val="000000"/>
                </a:solidFill>
                <a:latin typeface="Geist"/>
                <a:ea typeface="Geist"/>
                <a:cs typeface="Geist"/>
                <a:sym typeface="Geist"/>
              </a:rPr>
              <a:t>Quando abbiamo dei film rappresentati come </a:t>
            </a:r>
            <a:r>
              <a:rPr b="1" i="0" lang="it-IT" sz="2000" u="none" strike="noStrike">
                <a:solidFill>
                  <a:srgbClr val="000000"/>
                </a:solidFill>
                <a:latin typeface="Geist"/>
                <a:ea typeface="Geist"/>
                <a:cs typeface="Geist"/>
                <a:sym typeface="Geist"/>
              </a:rPr>
              <a:t>vettori</a:t>
            </a:r>
            <a:endParaRPr i="0" sz="2000" u="none" strike="noStrike">
              <a:solidFill>
                <a:srgbClr val="000000"/>
              </a:solidFill>
              <a:latin typeface="Geist"/>
              <a:ea typeface="Geist"/>
              <a:cs typeface="Geist"/>
              <a:sym typeface="Geist"/>
            </a:endParaRPr>
          </a:p>
          <a:p>
            <a:pPr indent="0" lvl="0" marL="0" marR="0" rtl="0" algn="l">
              <a:lnSpc>
                <a:spcPct val="150000"/>
              </a:lnSpc>
              <a:spcBef>
                <a:spcPts val="0"/>
              </a:spcBef>
              <a:spcAft>
                <a:spcPts val="0"/>
              </a:spcAft>
              <a:buNone/>
            </a:pPr>
            <a:r>
              <a:rPr b="1" lang="it-IT" sz="2000">
                <a:solidFill>
                  <a:srgbClr val="000000"/>
                </a:solidFill>
                <a:latin typeface="Geist"/>
                <a:ea typeface="Geist"/>
                <a:cs typeface="Geist"/>
                <a:sym typeface="Geist"/>
              </a:rPr>
              <a:t>…possiamo confrontarli!</a:t>
            </a:r>
            <a:endParaRPr/>
          </a:p>
        </p:txBody>
      </p:sp>
      <p:sp>
        <p:nvSpPr>
          <p:cNvPr id="321" name="Google Shape;321;p20"/>
          <p:cNvSpPr txBox="1"/>
          <p:nvPr/>
        </p:nvSpPr>
        <p:spPr>
          <a:xfrm>
            <a:off x="5815361" y="9321749"/>
            <a:ext cx="609971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it-IT" sz="1800">
                <a:solidFill>
                  <a:schemeClr val="dk1"/>
                </a:solidFill>
                <a:latin typeface="Geist"/>
                <a:ea typeface="Geist"/>
                <a:cs typeface="Geist"/>
                <a:sym typeface="Geist"/>
              </a:rPr>
              <a:t>Now what?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g35da53166ed_1_1"/>
          <p:cNvSpPr txBox="1"/>
          <p:nvPr>
            <p:ph idx="1" type="body"/>
          </p:nvPr>
        </p:nvSpPr>
        <p:spPr>
          <a:xfrm>
            <a:off x="988950" y="501175"/>
            <a:ext cx="10214100" cy="960600"/>
          </a:xfrm>
          <a:prstGeom prst="rect">
            <a:avLst/>
          </a:prstGeom>
        </p:spPr>
        <p:txBody>
          <a:bodyPr anchorCtr="0" anchor="t" bIns="45700" lIns="91425" spcFirstLastPara="1" rIns="91425" wrap="square" tIns="45700">
            <a:noAutofit/>
          </a:bodyPr>
          <a:lstStyle/>
          <a:p>
            <a:pPr indent="0" lvl="0" marL="0" rtl="0" algn="ctr">
              <a:spcBef>
                <a:spcPts val="1000"/>
              </a:spcBef>
              <a:spcAft>
                <a:spcPts val="0"/>
              </a:spcAft>
              <a:buNone/>
            </a:pPr>
            <a:r>
              <a:rPr b="1" lang="it-IT"/>
              <a:t>PROMO Data Masters per iscritti beginner's workshop pycon:</a:t>
            </a:r>
            <a:endParaRPr b="1"/>
          </a:p>
          <a:p>
            <a:pPr indent="0" lvl="0" marL="0" rtl="0" algn="ctr">
              <a:spcBef>
                <a:spcPts val="1000"/>
              </a:spcBef>
              <a:spcAft>
                <a:spcPts val="0"/>
              </a:spcAft>
              <a:buNone/>
            </a:pPr>
            <a:r>
              <a:rPr b="1" lang="it-IT"/>
              <a:t>Machine Learning Starter Kit - al 50% di sconto</a:t>
            </a:r>
            <a:endParaRPr b="1"/>
          </a:p>
        </p:txBody>
      </p:sp>
      <p:pic>
        <p:nvPicPr>
          <p:cNvPr id="328" name="Google Shape;328;g35da53166ed_1_1" title="qr_download (4).png"/>
          <p:cNvPicPr preferRelativeResize="0"/>
          <p:nvPr/>
        </p:nvPicPr>
        <p:blipFill>
          <a:blip r:embed="rId3">
            <a:alphaModFix/>
          </a:blip>
          <a:stretch>
            <a:fillRect/>
          </a:stretch>
        </p:blipFill>
        <p:spPr>
          <a:xfrm>
            <a:off x="4023075" y="1655747"/>
            <a:ext cx="4145854" cy="414585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g35da53166ed_1_9"/>
          <p:cNvSpPr txBox="1"/>
          <p:nvPr>
            <p:ph idx="1" type="body"/>
          </p:nvPr>
        </p:nvSpPr>
        <p:spPr>
          <a:xfrm>
            <a:off x="988950" y="501175"/>
            <a:ext cx="10214100" cy="960600"/>
          </a:xfrm>
          <a:prstGeom prst="rect">
            <a:avLst/>
          </a:prstGeom>
        </p:spPr>
        <p:txBody>
          <a:bodyPr anchorCtr="0" anchor="t" bIns="45700" lIns="91425" spcFirstLastPara="1" rIns="91425" wrap="square" tIns="45700">
            <a:noAutofit/>
          </a:bodyPr>
          <a:lstStyle/>
          <a:p>
            <a:pPr indent="0" lvl="0" marL="0" rtl="0" algn="ctr">
              <a:spcBef>
                <a:spcPts val="1000"/>
              </a:spcBef>
              <a:spcAft>
                <a:spcPts val="0"/>
              </a:spcAft>
              <a:buNone/>
            </a:pPr>
            <a:r>
              <a:rPr b="1" lang="it-IT"/>
              <a:t>PROMO Data Masters per iscritti beginner's workshop pycon:</a:t>
            </a:r>
            <a:endParaRPr b="1"/>
          </a:p>
          <a:p>
            <a:pPr indent="0" lvl="0" marL="0" rtl="0" algn="ctr">
              <a:spcBef>
                <a:spcPts val="1000"/>
              </a:spcBef>
              <a:spcAft>
                <a:spcPts val="0"/>
              </a:spcAft>
              <a:buNone/>
            </a:pPr>
            <a:r>
              <a:rPr b="1" lang="it-IT"/>
              <a:t>Machine Learning Starter Kit - al 50% di sconto</a:t>
            </a:r>
            <a:endParaRPr b="1"/>
          </a:p>
          <a:p>
            <a:pPr indent="0" lvl="0" marL="0" rtl="0" algn="l">
              <a:spcBef>
                <a:spcPts val="1000"/>
              </a:spcBef>
              <a:spcAft>
                <a:spcPts val="0"/>
              </a:spcAft>
              <a:buNone/>
            </a:pPr>
            <a:r>
              <a:t/>
            </a:r>
            <a:endParaRPr/>
          </a:p>
        </p:txBody>
      </p:sp>
      <p:pic>
        <p:nvPicPr>
          <p:cNvPr id="335" name="Google Shape;335;g35da53166ed_1_9" title="qr_download (5).png"/>
          <p:cNvPicPr preferRelativeResize="0"/>
          <p:nvPr/>
        </p:nvPicPr>
        <p:blipFill>
          <a:blip r:embed="rId3">
            <a:alphaModFix/>
          </a:blip>
          <a:stretch>
            <a:fillRect/>
          </a:stretch>
        </p:blipFill>
        <p:spPr>
          <a:xfrm>
            <a:off x="4232550" y="1849750"/>
            <a:ext cx="3726875" cy="3726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0" name="Shape 340"/>
        <p:cNvGrpSpPr/>
        <p:nvPr/>
      </p:nvGrpSpPr>
      <p:grpSpPr>
        <a:xfrm>
          <a:off x="0" y="0"/>
          <a:ext cx="0" cy="0"/>
          <a:chOff x="0" y="0"/>
          <a:chExt cx="0" cy="0"/>
        </a:xfrm>
      </p:grpSpPr>
      <p:grpSp>
        <p:nvGrpSpPr>
          <p:cNvPr id="341" name="Google Shape;341;p33"/>
          <p:cNvGrpSpPr/>
          <p:nvPr/>
        </p:nvGrpSpPr>
        <p:grpSpPr>
          <a:xfrm>
            <a:off x="6209136" y="3488853"/>
            <a:ext cx="171630" cy="171630"/>
            <a:chOff x="1414747" y="3930990"/>
            <a:chExt cx="171630" cy="171630"/>
          </a:xfrm>
        </p:grpSpPr>
        <p:sp>
          <p:nvSpPr>
            <p:cNvPr id="342" name="Google Shape;342;p33"/>
            <p:cNvSpPr/>
            <p:nvPr/>
          </p:nvSpPr>
          <p:spPr>
            <a:xfrm>
              <a:off x="1537340" y="3961278"/>
              <a:ext cx="20191" cy="20191"/>
            </a:xfrm>
            <a:custGeom>
              <a:rect b="b" l="l" r="r" t="t"/>
              <a:pathLst>
                <a:path extrusionOk="0" h="20191" w="20191">
                  <a:moveTo>
                    <a:pt x="10096" y="20192"/>
                  </a:moveTo>
                  <a:cubicBezTo>
                    <a:pt x="4327" y="20192"/>
                    <a:pt x="0" y="15865"/>
                    <a:pt x="0" y="10096"/>
                  </a:cubicBezTo>
                  <a:cubicBezTo>
                    <a:pt x="0" y="4327"/>
                    <a:pt x="4327" y="0"/>
                    <a:pt x="10096" y="0"/>
                  </a:cubicBezTo>
                  <a:cubicBezTo>
                    <a:pt x="15865" y="0"/>
                    <a:pt x="20192" y="4327"/>
                    <a:pt x="20192" y="10096"/>
                  </a:cubicBezTo>
                  <a:cubicBezTo>
                    <a:pt x="20192" y="15865"/>
                    <a:pt x="15865" y="20192"/>
                    <a:pt x="10096" y="20192"/>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343" name="Google Shape;343;p33"/>
            <p:cNvGrpSpPr/>
            <p:nvPr/>
          </p:nvGrpSpPr>
          <p:grpSpPr>
            <a:xfrm>
              <a:off x="1414747" y="3930990"/>
              <a:ext cx="171630" cy="171630"/>
              <a:chOff x="2443447" y="832190"/>
              <a:chExt cx="171630" cy="171630"/>
            </a:xfrm>
          </p:grpSpPr>
          <p:sp>
            <p:nvSpPr>
              <p:cNvPr id="344" name="Google Shape;344;p33"/>
              <p:cNvSpPr/>
              <p:nvPr/>
            </p:nvSpPr>
            <p:spPr>
              <a:xfrm>
                <a:off x="2485273" y="874016"/>
                <a:ext cx="88699" cy="88699"/>
              </a:xfrm>
              <a:custGeom>
                <a:rect b="b" l="l" r="r" t="t"/>
                <a:pathLst>
                  <a:path extrusionOk="0" h="88699" w="88699">
                    <a:moveTo>
                      <a:pt x="44710" y="88700"/>
                    </a:moveTo>
                    <a:cubicBezTo>
                      <a:pt x="20192" y="88700"/>
                      <a:pt x="0" y="69229"/>
                      <a:pt x="0" y="44710"/>
                    </a:cubicBezTo>
                    <a:cubicBezTo>
                      <a:pt x="0" y="20192"/>
                      <a:pt x="19471" y="0"/>
                      <a:pt x="43989" y="0"/>
                    </a:cubicBezTo>
                    <a:cubicBezTo>
                      <a:pt x="68508" y="0"/>
                      <a:pt x="88700" y="19471"/>
                      <a:pt x="88700" y="43989"/>
                    </a:cubicBezTo>
                    <a:cubicBezTo>
                      <a:pt x="88700" y="68508"/>
                      <a:pt x="69229" y="88700"/>
                      <a:pt x="43989" y="88700"/>
                    </a:cubicBezTo>
                    <a:lnTo>
                      <a:pt x="44710" y="88700"/>
                    </a:lnTo>
                    <a:close/>
                    <a:moveTo>
                      <a:pt x="44710" y="15144"/>
                    </a:moveTo>
                    <a:cubicBezTo>
                      <a:pt x="28845" y="15144"/>
                      <a:pt x="15865" y="28124"/>
                      <a:pt x="15865" y="43989"/>
                    </a:cubicBezTo>
                    <a:cubicBezTo>
                      <a:pt x="15865" y="59854"/>
                      <a:pt x="28845" y="72835"/>
                      <a:pt x="44710" y="72835"/>
                    </a:cubicBezTo>
                    <a:cubicBezTo>
                      <a:pt x="60575" y="72835"/>
                      <a:pt x="73556" y="59854"/>
                      <a:pt x="73556" y="43989"/>
                    </a:cubicBezTo>
                    <a:cubicBezTo>
                      <a:pt x="73556" y="28124"/>
                      <a:pt x="60575" y="15144"/>
                      <a:pt x="44710" y="15144"/>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5" name="Google Shape;345;p33"/>
              <p:cNvSpPr/>
              <p:nvPr/>
            </p:nvSpPr>
            <p:spPr>
              <a:xfrm>
                <a:off x="2443447" y="832190"/>
                <a:ext cx="171630" cy="171630"/>
              </a:xfrm>
              <a:custGeom>
                <a:rect b="b" l="l" r="r" t="t"/>
                <a:pathLst>
                  <a:path extrusionOk="0" h="171630" w="171630">
                    <a:moveTo>
                      <a:pt x="29567" y="4327"/>
                    </a:moveTo>
                    <a:cubicBezTo>
                      <a:pt x="35336" y="2163"/>
                      <a:pt x="41105" y="721"/>
                      <a:pt x="50479" y="0"/>
                    </a:cubicBezTo>
                    <a:lnTo>
                      <a:pt x="121151" y="0"/>
                    </a:lnTo>
                    <a:cubicBezTo>
                      <a:pt x="130526" y="0"/>
                      <a:pt x="137016" y="2163"/>
                      <a:pt x="142064" y="4327"/>
                    </a:cubicBezTo>
                    <a:cubicBezTo>
                      <a:pt x="147833" y="6490"/>
                      <a:pt x="152881" y="9375"/>
                      <a:pt x="157208" y="14423"/>
                    </a:cubicBezTo>
                    <a:cubicBezTo>
                      <a:pt x="162256" y="19471"/>
                      <a:pt x="165140" y="23797"/>
                      <a:pt x="167303" y="29567"/>
                    </a:cubicBezTo>
                    <a:cubicBezTo>
                      <a:pt x="169467" y="35336"/>
                      <a:pt x="170909" y="41105"/>
                      <a:pt x="171630" y="50479"/>
                    </a:cubicBezTo>
                    <a:lnTo>
                      <a:pt x="171630" y="121151"/>
                    </a:lnTo>
                    <a:cubicBezTo>
                      <a:pt x="171630" y="130526"/>
                      <a:pt x="169467" y="136295"/>
                      <a:pt x="167303" y="142064"/>
                    </a:cubicBezTo>
                    <a:cubicBezTo>
                      <a:pt x="165140" y="147833"/>
                      <a:pt x="162256" y="152881"/>
                      <a:pt x="157208" y="157208"/>
                    </a:cubicBezTo>
                    <a:cubicBezTo>
                      <a:pt x="152160" y="162255"/>
                      <a:pt x="147833" y="165140"/>
                      <a:pt x="142064" y="167304"/>
                    </a:cubicBezTo>
                    <a:cubicBezTo>
                      <a:pt x="136295" y="169467"/>
                      <a:pt x="130526" y="170909"/>
                      <a:pt x="121151" y="171630"/>
                    </a:cubicBezTo>
                    <a:lnTo>
                      <a:pt x="50479" y="171630"/>
                    </a:lnTo>
                    <a:cubicBezTo>
                      <a:pt x="41105" y="171630"/>
                      <a:pt x="34615" y="169467"/>
                      <a:pt x="29567" y="167304"/>
                    </a:cubicBezTo>
                    <a:cubicBezTo>
                      <a:pt x="23797" y="165140"/>
                      <a:pt x="18750" y="162255"/>
                      <a:pt x="14423" y="157208"/>
                    </a:cubicBezTo>
                    <a:cubicBezTo>
                      <a:pt x="10096" y="152160"/>
                      <a:pt x="6490" y="147833"/>
                      <a:pt x="4327" y="142064"/>
                    </a:cubicBezTo>
                    <a:cubicBezTo>
                      <a:pt x="2163" y="136295"/>
                      <a:pt x="721" y="130526"/>
                      <a:pt x="0" y="121151"/>
                    </a:cubicBezTo>
                    <a:lnTo>
                      <a:pt x="0" y="50479"/>
                    </a:lnTo>
                    <a:cubicBezTo>
                      <a:pt x="0" y="41105"/>
                      <a:pt x="2163" y="34614"/>
                      <a:pt x="4327" y="29567"/>
                    </a:cubicBezTo>
                    <a:cubicBezTo>
                      <a:pt x="6490" y="23797"/>
                      <a:pt x="9375" y="18750"/>
                      <a:pt x="14423" y="14423"/>
                    </a:cubicBezTo>
                    <a:cubicBezTo>
                      <a:pt x="19471" y="9375"/>
                      <a:pt x="23797" y="6490"/>
                      <a:pt x="29567" y="4327"/>
                    </a:cubicBezTo>
                    <a:close/>
                    <a:moveTo>
                      <a:pt x="35336" y="153602"/>
                    </a:moveTo>
                    <a:cubicBezTo>
                      <a:pt x="38220" y="155044"/>
                      <a:pt x="43268" y="156486"/>
                      <a:pt x="51201" y="156486"/>
                    </a:cubicBezTo>
                    <a:lnTo>
                      <a:pt x="120430" y="156486"/>
                    </a:lnTo>
                    <a:cubicBezTo>
                      <a:pt x="129083" y="156486"/>
                      <a:pt x="133410" y="154323"/>
                      <a:pt x="136295" y="153602"/>
                    </a:cubicBezTo>
                    <a:cubicBezTo>
                      <a:pt x="140621" y="152160"/>
                      <a:pt x="143506" y="149996"/>
                      <a:pt x="146391" y="147112"/>
                    </a:cubicBezTo>
                    <a:cubicBezTo>
                      <a:pt x="149275" y="144227"/>
                      <a:pt x="151438" y="141343"/>
                      <a:pt x="152881" y="137016"/>
                    </a:cubicBezTo>
                    <a:cubicBezTo>
                      <a:pt x="154323" y="134131"/>
                      <a:pt x="155765" y="129083"/>
                      <a:pt x="155765" y="121151"/>
                    </a:cubicBezTo>
                    <a:lnTo>
                      <a:pt x="155765" y="51922"/>
                    </a:lnTo>
                    <a:cubicBezTo>
                      <a:pt x="155765" y="43268"/>
                      <a:pt x="153602" y="38941"/>
                      <a:pt x="152881" y="36057"/>
                    </a:cubicBezTo>
                    <a:cubicBezTo>
                      <a:pt x="151438" y="31730"/>
                      <a:pt x="149275" y="28845"/>
                      <a:pt x="146391" y="25961"/>
                    </a:cubicBezTo>
                    <a:cubicBezTo>
                      <a:pt x="143506" y="23076"/>
                      <a:pt x="140621" y="20913"/>
                      <a:pt x="136295" y="19471"/>
                    </a:cubicBezTo>
                    <a:cubicBezTo>
                      <a:pt x="133410" y="18028"/>
                      <a:pt x="128362" y="16586"/>
                      <a:pt x="120430" y="16586"/>
                    </a:cubicBezTo>
                    <a:lnTo>
                      <a:pt x="51201" y="16586"/>
                    </a:lnTo>
                    <a:cubicBezTo>
                      <a:pt x="42547" y="16586"/>
                      <a:pt x="38220" y="18750"/>
                      <a:pt x="35336" y="19471"/>
                    </a:cubicBezTo>
                    <a:cubicBezTo>
                      <a:pt x="31009" y="20913"/>
                      <a:pt x="28124" y="23076"/>
                      <a:pt x="25240" y="25961"/>
                    </a:cubicBezTo>
                    <a:cubicBezTo>
                      <a:pt x="22355" y="28845"/>
                      <a:pt x="20192" y="31730"/>
                      <a:pt x="18750" y="36057"/>
                    </a:cubicBezTo>
                    <a:cubicBezTo>
                      <a:pt x="17307" y="38941"/>
                      <a:pt x="15865" y="43989"/>
                      <a:pt x="15865" y="51922"/>
                    </a:cubicBezTo>
                    <a:lnTo>
                      <a:pt x="15865" y="121151"/>
                    </a:lnTo>
                    <a:cubicBezTo>
                      <a:pt x="15865" y="129804"/>
                      <a:pt x="18028" y="134131"/>
                      <a:pt x="18750" y="137016"/>
                    </a:cubicBezTo>
                    <a:cubicBezTo>
                      <a:pt x="20192" y="141343"/>
                      <a:pt x="22355" y="144227"/>
                      <a:pt x="25240" y="147112"/>
                    </a:cubicBezTo>
                    <a:cubicBezTo>
                      <a:pt x="28124" y="149996"/>
                      <a:pt x="31009" y="152160"/>
                      <a:pt x="35336" y="153602"/>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grpSp>
        <p:nvGrpSpPr>
          <p:cNvPr id="346" name="Google Shape;346;p33"/>
          <p:cNvGrpSpPr/>
          <p:nvPr/>
        </p:nvGrpSpPr>
        <p:grpSpPr>
          <a:xfrm>
            <a:off x="6535565" y="3488132"/>
            <a:ext cx="173072" cy="173072"/>
            <a:chOff x="3828027" y="831469"/>
            <a:chExt cx="173072" cy="173072"/>
          </a:xfrm>
        </p:grpSpPr>
        <p:sp>
          <p:nvSpPr>
            <p:cNvPr id="347" name="Google Shape;347;p33"/>
            <p:cNvSpPr/>
            <p:nvPr/>
          </p:nvSpPr>
          <p:spPr>
            <a:xfrm>
              <a:off x="3931871" y="866083"/>
              <a:ext cx="34614" cy="34614"/>
            </a:xfrm>
            <a:custGeom>
              <a:rect b="b" l="l" r="r" t="t"/>
              <a:pathLst>
                <a:path extrusionOk="0" h="34614" w="34614">
                  <a:moveTo>
                    <a:pt x="34615" y="0"/>
                  </a:moveTo>
                  <a:lnTo>
                    <a:pt x="0" y="0"/>
                  </a:lnTo>
                  <a:lnTo>
                    <a:pt x="0" y="34615"/>
                  </a:lnTo>
                  <a:lnTo>
                    <a:pt x="34615" y="34615"/>
                  </a:lnTo>
                  <a:lnTo>
                    <a:pt x="3461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8" name="Google Shape;348;p33"/>
            <p:cNvSpPr/>
            <p:nvPr/>
          </p:nvSpPr>
          <p:spPr>
            <a:xfrm>
              <a:off x="3862642" y="935312"/>
              <a:ext cx="34614" cy="34614"/>
            </a:xfrm>
            <a:custGeom>
              <a:rect b="b" l="l" r="r" t="t"/>
              <a:pathLst>
                <a:path extrusionOk="0" h="34614" w="34614">
                  <a:moveTo>
                    <a:pt x="34615" y="0"/>
                  </a:moveTo>
                  <a:lnTo>
                    <a:pt x="0" y="0"/>
                  </a:lnTo>
                  <a:lnTo>
                    <a:pt x="0" y="34615"/>
                  </a:lnTo>
                  <a:lnTo>
                    <a:pt x="34615" y="34615"/>
                  </a:lnTo>
                  <a:lnTo>
                    <a:pt x="3461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49" name="Google Shape;349;p33"/>
            <p:cNvSpPr/>
            <p:nvPr/>
          </p:nvSpPr>
          <p:spPr>
            <a:xfrm>
              <a:off x="3828027" y="969927"/>
              <a:ext cx="34614" cy="34614"/>
            </a:xfrm>
            <a:custGeom>
              <a:rect b="b" l="l" r="r" t="t"/>
              <a:pathLst>
                <a:path extrusionOk="0" h="34614" w="34614">
                  <a:moveTo>
                    <a:pt x="34614" y="0"/>
                  </a:moveTo>
                  <a:lnTo>
                    <a:pt x="0" y="0"/>
                  </a:lnTo>
                  <a:lnTo>
                    <a:pt x="0" y="34615"/>
                  </a:lnTo>
                  <a:lnTo>
                    <a:pt x="34614" y="34615"/>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0" name="Google Shape;350;p33"/>
            <p:cNvSpPr/>
            <p:nvPr/>
          </p:nvSpPr>
          <p:spPr>
            <a:xfrm>
              <a:off x="3966485" y="831469"/>
              <a:ext cx="34614" cy="34614"/>
            </a:xfrm>
            <a:custGeom>
              <a:rect b="b" l="l" r="r" t="t"/>
              <a:pathLst>
                <a:path extrusionOk="0" h="34614" w="34614">
                  <a:moveTo>
                    <a:pt x="34614" y="0"/>
                  </a:moveTo>
                  <a:lnTo>
                    <a:pt x="0" y="0"/>
                  </a:lnTo>
                  <a:lnTo>
                    <a:pt x="0" y="34614"/>
                  </a:lnTo>
                  <a:lnTo>
                    <a:pt x="34614" y="34614"/>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1" name="Google Shape;351;p33"/>
            <p:cNvSpPr/>
            <p:nvPr/>
          </p:nvSpPr>
          <p:spPr>
            <a:xfrm>
              <a:off x="3862642" y="866083"/>
              <a:ext cx="34614" cy="34614"/>
            </a:xfrm>
            <a:custGeom>
              <a:rect b="b" l="l" r="r" t="t"/>
              <a:pathLst>
                <a:path extrusionOk="0" h="34614" w="34614">
                  <a:moveTo>
                    <a:pt x="34615" y="0"/>
                  </a:moveTo>
                  <a:lnTo>
                    <a:pt x="0" y="0"/>
                  </a:lnTo>
                  <a:lnTo>
                    <a:pt x="0" y="34615"/>
                  </a:lnTo>
                  <a:lnTo>
                    <a:pt x="34615" y="34615"/>
                  </a:lnTo>
                  <a:lnTo>
                    <a:pt x="3461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2" name="Google Shape;352;p33"/>
            <p:cNvSpPr/>
            <p:nvPr/>
          </p:nvSpPr>
          <p:spPr>
            <a:xfrm>
              <a:off x="3897256" y="900698"/>
              <a:ext cx="34614" cy="34614"/>
            </a:xfrm>
            <a:custGeom>
              <a:rect b="b" l="l" r="r" t="t"/>
              <a:pathLst>
                <a:path extrusionOk="0" h="34614" w="34614">
                  <a:moveTo>
                    <a:pt x="34614" y="0"/>
                  </a:moveTo>
                  <a:lnTo>
                    <a:pt x="0" y="0"/>
                  </a:lnTo>
                  <a:lnTo>
                    <a:pt x="0" y="34614"/>
                  </a:lnTo>
                  <a:lnTo>
                    <a:pt x="34614" y="34614"/>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3" name="Google Shape;353;p33"/>
            <p:cNvSpPr/>
            <p:nvPr/>
          </p:nvSpPr>
          <p:spPr>
            <a:xfrm>
              <a:off x="3931871" y="935312"/>
              <a:ext cx="34614" cy="34614"/>
            </a:xfrm>
            <a:custGeom>
              <a:rect b="b" l="l" r="r" t="t"/>
              <a:pathLst>
                <a:path extrusionOk="0" h="34614" w="34614">
                  <a:moveTo>
                    <a:pt x="34615" y="0"/>
                  </a:moveTo>
                  <a:lnTo>
                    <a:pt x="0" y="0"/>
                  </a:lnTo>
                  <a:lnTo>
                    <a:pt x="0" y="34615"/>
                  </a:lnTo>
                  <a:lnTo>
                    <a:pt x="34615" y="34615"/>
                  </a:lnTo>
                  <a:lnTo>
                    <a:pt x="3461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4" name="Google Shape;354;p33"/>
            <p:cNvSpPr/>
            <p:nvPr/>
          </p:nvSpPr>
          <p:spPr>
            <a:xfrm>
              <a:off x="3966485" y="969927"/>
              <a:ext cx="34614" cy="34614"/>
            </a:xfrm>
            <a:custGeom>
              <a:rect b="b" l="l" r="r" t="t"/>
              <a:pathLst>
                <a:path extrusionOk="0" h="34614" w="34614">
                  <a:moveTo>
                    <a:pt x="34614" y="0"/>
                  </a:moveTo>
                  <a:lnTo>
                    <a:pt x="0" y="0"/>
                  </a:lnTo>
                  <a:lnTo>
                    <a:pt x="0" y="34615"/>
                  </a:lnTo>
                  <a:lnTo>
                    <a:pt x="34614" y="34615"/>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5" name="Google Shape;355;p33"/>
            <p:cNvSpPr/>
            <p:nvPr/>
          </p:nvSpPr>
          <p:spPr>
            <a:xfrm>
              <a:off x="3828027" y="831469"/>
              <a:ext cx="34614" cy="34614"/>
            </a:xfrm>
            <a:custGeom>
              <a:rect b="b" l="l" r="r" t="t"/>
              <a:pathLst>
                <a:path extrusionOk="0" h="34614" w="34614">
                  <a:moveTo>
                    <a:pt x="34614" y="0"/>
                  </a:moveTo>
                  <a:lnTo>
                    <a:pt x="0" y="0"/>
                  </a:lnTo>
                  <a:lnTo>
                    <a:pt x="0" y="34614"/>
                  </a:lnTo>
                  <a:lnTo>
                    <a:pt x="34614" y="34614"/>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356" name="Google Shape;356;p33"/>
          <p:cNvSpPr/>
          <p:nvPr/>
        </p:nvSpPr>
        <p:spPr>
          <a:xfrm>
            <a:off x="2709546" y="3996592"/>
            <a:ext cx="173072" cy="173072"/>
          </a:xfrm>
          <a:custGeom>
            <a:rect b="b" l="l" r="r" t="t"/>
            <a:pathLst>
              <a:path extrusionOk="0" h="173072" w="173072">
                <a:moveTo>
                  <a:pt x="77883" y="77161"/>
                </a:moveTo>
                <a:lnTo>
                  <a:pt x="0" y="77161"/>
                </a:lnTo>
                <a:lnTo>
                  <a:pt x="0" y="95911"/>
                </a:lnTo>
                <a:lnTo>
                  <a:pt x="77883" y="95911"/>
                </a:lnTo>
                <a:lnTo>
                  <a:pt x="77883" y="173073"/>
                </a:lnTo>
                <a:lnTo>
                  <a:pt x="95190" y="173073"/>
                </a:lnTo>
                <a:lnTo>
                  <a:pt x="95190" y="95911"/>
                </a:lnTo>
                <a:lnTo>
                  <a:pt x="173073" y="95911"/>
                </a:lnTo>
                <a:lnTo>
                  <a:pt x="173073" y="77161"/>
                </a:lnTo>
                <a:lnTo>
                  <a:pt x="95190" y="77161"/>
                </a:lnTo>
                <a:lnTo>
                  <a:pt x="95190" y="0"/>
                </a:lnTo>
                <a:lnTo>
                  <a:pt x="77883" y="0"/>
                </a:lnTo>
                <a:lnTo>
                  <a:pt x="77883" y="77161"/>
                </a:lnTo>
                <a:lnTo>
                  <a:pt x="77883" y="7716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7" name="Google Shape;357;p33"/>
          <p:cNvSpPr/>
          <p:nvPr/>
        </p:nvSpPr>
        <p:spPr>
          <a:xfrm>
            <a:off x="6863436" y="3487772"/>
            <a:ext cx="173072" cy="173793"/>
          </a:xfrm>
          <a:custGeom>
            <a:rect b="b" l="l" r="r" t="t"/>
            <a:pathLst>
              <a:path extrusionOk="0" h="173793" w="173072">
                <a:moveTo>
                  <a:pt x="47595" y="721"/>
                </a:moveTo>
                <a:lnTo>
                  <a:pt x="36778" y="721"/>
                </a:lnTo>
                <a:lnTo>
                  <a:pt x="36778" y="18750"/>
                </a:lnTo>
                <a:lnTo>
                  <a:pt x="0" y="18750"/>
                </a:lnTo>
                <a:lnTo>
                  <a:pt x="0" y="68508"/>
                </a:lnTo>
                <a:lnTo>
                  <a:pt x="10817" y="68508"/>
                </a:lnTo>
                <a:lnTo>
                  <a:pt x="10817" y="27403"/>
                </a:lnTo>
                <a:lnTo>
                  <a:pt x="36778" y="27403"/>
                </a:lnTo>
                <a:lnTo>
                  <a:pt x="36778" y="45432"/>
                </a:lnTo>
                <a:lnTo>
                  <a:pt x="47595" y="45432"/>
                </a:lnTo>
                <a:lnTo>
                  <a:pt x="47595" y="27403"/>
                </a:lnTo>
                <a:lnTo>
                  <a:pt x="126199" y="27403"/>
                </a:lnTo>
                <a:lnTo>
                  <a:pt x="126199" y="45432"/>
                </a:lnTo>
                <a:lnTo>
                  <a:pt x="137016" y="45432"/>
                </a:lnTo>
                <a:lnTo>
                  <a:pt x="137016" y="27403"/>
                </a:lnTo>
                <a:lnTo>
                  <a:pt x="162977" y="27403"/>
                </a:lnTo>
                <a:lnTo>
                  <a:pt x="162977" y="68508"/>
                </a:lnTo>
                <a:lnTo>
                  <a:pt x="10817" y="68508"/>
                </a:lnTo>
                <a:lnTo>
                  <a:pt x="10817" y="77883"/>
                </a:lnTo>
                <a:lnTo>
                  <a:pt x="162977" y="77883"/>
                </a:lnTo>
                <a:lnTo>
                  <a:pt x="162977" y="164419"/>
                </a:lnTo>
                <a:lnTo>
                  <a:pt x="10817" y="164419"/>
                </a:lnTo>
                <a:lnTo>
                  <a:pt x="10817" y="77883"/>
                </a:lnTo>
                <a:lnTo>
                  <a:pt x="0" y="77883"/>
                </a:lnTo>
                <a:lnTo>
                  <a:pt x="0" y="173794"/>
                </a:lnTo>
                <a:lnTo>
                  <a:pt x="173073" y="173794"/>
                </a:lnTo>
                <a:lnTo>
                  <a:pt x="173073" y="164419"/>
                </a:lnTo>
                <a:lnTo>
                  <a:pt x="173073" y="164419"/>
                </a:lnTo>
                <a:lnTo>
                  <a:pt x="173073" y="77883"/>
                </a:lnTo>
                <a:lnTo>
                  <a:pt x="162256" y="77883"/>
                </a:lnTo>
                <a:lnTo>
                  <a:pt x="162256" y="68508"/>
                </a:lnTo>
                <a:lnTo>
                  <a:pt x="173073" y="68508"/>
                </a:lnTo>
                <a:lnTo>
                  <a:pt x="173073" y="27403"/>
                </a:lnTo>
                <a:lnTo>
                  <a:pt x="173073" y="27403"/>
                </a:lnTo>
                <a:lnTo>
                  <a:pt x="173073" y="18028"/>
                </a:lnTo>
                <a:lnTo>
                  <a:pt x="136295" y="18028"/>
                </a:lnTo>
                <a:lnTo>
                  <a:pt x="136295" y="0"/>
                </a:lnTo>
                <a:lnTo>
                  <a:pt x="125478" y="0"/>
                </a:lnTo>
                <a:lnTo>
                  <a:pt x="125478" y="18028"/>
                </a:lnTo>
                <a:lnTo>
                  <a:pt x="46874" y="18028"/>
                </a:lnTo>
                <a:lnTo>
                  <a:pt x="46874" y="0"/>
                </a:lnTo>
                <a:lnTo>
                  <a:pt x="47595" y="721"/>
                </a:lnTo>
                <a:close/>
                <a:moveTo>
                  <a:pt x="116103" y="119709"/>
                </a:moveTo>
                <a:lnTo>
                  <a:pt x="137016" y="119709"/>
                </a:lnTo>
                <a:lnTo>
                  <a:pt x="137016" y="137737"/>
                </a:lnTo>
                <a:lnTo>
                  <a:pt x="116103" y="137737"/>
                </a:lnTo>
                <a:lnTo>
                  <a:pt x="116103" y="11970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8" name="Google Shape;358;p33"/>
          <p:cNvSpPr/>
          <p:nvPr/>
        </p:nvSpPr>
        <p:spPr>
          <a:xfrm>
            <a:off x="7191307" y="3488132"/>
            <a:ext cx="173072" cy="173072"/>
          </a:xfrm>
          <a:custGeom>
            <a:rect b="b" l="l" r="r" t="t"/>
            <a:pathLst>
              <a:path extrusionOk="0" h="173072" w="173072">
                <a:moveTo>
                  <a:pt x="111776" y="0"/>
                </a:moveTo>
                <a:lnTo>
                  <a:pt x="61297" y="0"/>
                </a:lnTo>
                <a:lnTo>
                  <a:pt x="61297" y="13702"/>
                </a:lnTo>
                <a:lnTo>
                  <a:pt x="111776" y="13702"/>
                </a:lnTo>
                <a:lnTo>
                  <a:pt x="111776" y="0"/>
                </a:lnTo>
                <a:close/>
                <a:moveTo>
                  <a:pt x="111776" y="159371"/>
                </a:moveTo>
                <a:lnTo>
                  <a:pt x="61297" y="159371"/>
                </a:lnTo>
                <a:lnTo>
                  <a:pt x="61297" y="173073"/>
                </a:lnTo>
                <a:lnTo>
                  <a:pt x="111776" y="173073"/>
                </a:lnTo>
                <a:lnTo>
                  <a:pt x="111776" y="159371"/>
                </a:lnTo>
                <a:close/>
                <a:moveTo>
                  <a:pt x="28124" y="14423"/>
                </a:moveTo>
                <a:lnTo>
                  <a:pt x="61297" y="14423"/>
                </a:lnTo>
                <a:lnTo>
                  <a:pt x="61297" y="28124"/>
                </a:lnTo>
                <a:lnTo>
                  <a:pt x="28124" y="28124"/>
                </a:lnTo>
                <a:lnTo>
                  <a:pt x="28124" y="61297"/>
                </a:lnTo>
                <a:lnTo>
                  <a:pt x="14423" y="61297"/>
                </a:lnTo>
                <a:lnTo>
                  <a:pt x="14423" y="28124"/>
                </a:lnTo>
                <a:lnTo>
                  <a:pt x="28124" y="28124"/>
                </a:lnTo>
                <a:lnTo>
                  <a:pt x="28124" y="14423"/>
                </a:lnTo>
                <a:close/>
                <a:moveTo>
                  <a:pt x="58412" y="77883"/>
                </a:moveTo>
                <a:lnTo>
                  <a:pt x="44711" y="77883"/>
                </a:lnTo>
                <a:lnTo>
                  <a:pt x="44711" y="91584"/>
                </a:lnTo>
                <a:lnTo>
                  <a:pt x="58412" y="91584"/>
                </a:lnTo>
                <a:lnTo>
                  <a:pt x="58412" y="77883"/>
                </a:lnTo>
                <a:close/>
                <a:moveTo>
                  <a:pt x="58412" y="92305"/>
                </a:moveTo>
                <a:lnTo>
                  <a:pt x="72114" y="92305"/>
                </a:lnTo>
                <a:lnTo>
                  <a:pt x="72114" y="106007"/>
                </a:lnTo>
                <a:lnTo>
                  <a:pt x="58412" y="106007"/>
                </a:lnTo>
                <a:lnTo>
                  <a:pt x="58412" y="92305"/>
                </a:lnTo>
                <a:close/>
                <a:moveTo>
                  <a:pt x="86536" y="106007"/>
                </a:moveTo>
                <a:lnTo>
                  <a:pt x="72835" y="106007"/>
                </a:lnTo>
                <a:lnTo>
                  <a:pt x="72835" y="119708"/>
                </a:lnTo>
                <a:lnTo>
                  <a:pt x="86536" y="119708"/>
                </a:lnTo>
                <a:lnTo>
                  <a:pt x="86536" y="106007"/>
                </a:lnTo>
                <a:close/>
                <a:moveTo>
                  <a:pt x="86536" y="92305"/>
                </a:moveTo>
                <a:lnTo>
                  <a:pt x="100238" y="92305"/>
                </a:lnTo>
                <a:lnTo>
                  <a:pt x="100238" y="106007"/>
                </a:lnTo>
                <a:lnTo>
                  <a:pt x="86536" y="106007"/>
                </a:lnTo>
                <a:lnTo>
                  <a:pt x="86536" y="92305"/>
                </a:lnTo>
                <a:close/>
                <a:moveTo>
                  <a:pt x="114661" y="77883"/>
                </a:moveTo>
                <a:lnTo>
                  <a:pt x="100959" y="77883"/>
                </a:lnTo>
                <a:lnTo>
                  <a:pt x="100959" y="91584"/>
                </a:lnTo>
                <a:lnTo>
                  <a:pt x="114661" y="91584"/>
                </a:lnTo>
                <a:lnTo>
                  <a:pt x="114661" y="77883"/>
                </a:lnTo>
                <a:close/>
                <a:moveTo>
                  <a:pt x="114661" y="64181"/>
                </a:moveTo>
                <a:lnTo>
                  <a:pt x="128362" y="64181"/>
                </a:lnTo>
                <a:lnTo>
                  <a:pt x="128362" y="77883"/>
                </a:lnTo>
                <a:lnTo>
                  <a:pt x="114661" y="77883"/>
                </a:lnTo>
                <a:lnTo>
                  <a:pt x="114661" y="64181"/>
                </a:lnTo>
                <a:close/>
                <a:moveTo>
                  <a:pt x="61297" y="145669"/>
                </a:moveTo>
                <a:lnTo>
                  <a:pt x="28124" y="145669"/>
                </a:lnTo>
                <a:lnTo>
                  <a:pt x="28124" y="112497"/>
                </a:lnTo>
                <a:lnTo>
                  <a:pt x="14423" y="112497"/>
                </a:lnTo>
                <a:lnTo>
                  <a:pt x="14423" y="145669"/>
                </a:lnTo>
                <a:lnTo>
                  <a:pt x="28124" y="145669"/>
                </a:lnTo>
                <a:lnTo>
                  <a:pt x="28124" y="159371"/>
                </a:lnTo>
                <a:lnTo>
                  <a:pt x="61297" y="159371"/>
                </a:lnTo>
                <a:lnTo>
                  <a:pt x="61297" y="145669"/>
                </a:lnTo>
                <a:close/>
                <a:moveTo>
                  <a:pt x="144948" y="60575"/>
                </a:moveTo>
                <a:lnTo>
                  <a:pt x="144948" y="27403"/>
                </a:lnTo>
                <a:lnTo>
                  <a:pt x="158650" y="27403"/>
                </a:lnTo>
                <a:lnTo>
                  <a:pt x="158650" y="60575"/>
                </a:lnTo>
                <a:lnTo>
                  <a:pt x="144948" y="60575"/>
                </a:lnTo>
                <a:close/>
                <a:moveTo>
                  <a:pt x="144948" y="112497"/>
                </a:moveTo>
                <a:lnTo>
                  <a:pt x="144948" y="145669"/>
                </a:lnTo>
                <a:lnTo>
                  <a:pt x="158650" y="145669"/>
                </a:lnTo>
                <a:lnTo>
                  <a:pt x="158650" y="112497"/>
                </a:lnTo>
                <a:lnTo>
                  <a:pt x="144948" y="112497"/>
                </a:lnTo>
                <a:close/>
                <a:moveTo>
                  <a:pt x="0" y="112497"/>
                </a:moveTo>
                <a:lnTo>
                  <a:pt x="0" y="60575"/>
                </a:lnTo>
                <a:lnTo>
                  <a:pt x="13702" y="60575"/>
                </a:lnTo>
                <a:lnTo>
                  <a:pt x="13702" y="112497"/>
                </a:lnTo>
                <a:lnTo>
                  <a:pt x="0" y="112497"/>
                </a:lnTo>
                <a:close/>
                <a:moveTo>
                  <a:pt x="159371" y="60575"/>
                </a:moveTo>
                <a:lnTo>
                  <a:pt x="159371" y="112497"/>
                </a:lnTo>
                <a:lnTo>
                  <a:pt x="173073" y="112497"/>
                </a:lnTo>
                <a:lnTo>
                  <a:pt x="173073" y="60575"/>
                </a:lnTo>
                <a:lnTo>
                  <a:pt x="159371" y="60575"/>
                </a:lnTo>
                <a:close/>
                <a:moveTo>
                  <a:pt x="111776" y="14423"/>
                </a:moveTo>
                <a:lnTo>
                  <a:pt x="144948" y="14423"/>
                </a:lnTo>
                <a:lnTo>
                  <a:pt x="144948" y="28124"/>
                </a:lnTo>
                <a:lnTo>
                  <a:pt x="111776" y="28124"/>
                </a:lnTo>
                <a:lnTo>
                  <a:pt x="111776" y="14423"/>
                </a:lnTo>
                <a:close/>
                <a:moveTo>
                  <a:pt x="144948" y="145669"/>
                </a:moveTo>
                <a:lnTo>
                  <a:pt x="111776" y="145669"/>
                </a:lnTo>
                <a:lnTo>
                  <a:pt x="111776" y="159371"/>
                </a:lnTo>
                <a:lnTo>
                  <a:pt x="144948" y="159371"/>
                </a:lnTo>
                <a:lnTo>
                  <a:pt x="144948" y="14566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59" name="Google Shape;359;p33"/>
          <p:cNvSpPr/>
          <p:nvPr/>
        </p:nvSpPr>
        <p:spPr>
          <a:xfrm>
            <a:off x="7519178" y="3488132"/>
            <a:ext cx="172351" cy="173072"/>
          </a:xfrm>
          <a:custGeom>
            <a:rect b="b" l="l" r="r" t="t"/>
            <a:pathLst>
              <a:path extrusionOk="0" h="173072" w="172351">
                <a:moveTo>
                  <a:pt x="61297" y="0"/>
                </a:moveTo>
                <a:lnTo>
                  <a:pt x="111776" y="0"/>
                </a:lnTo>
                <a:lnTo>
                  <a:pt x="111776" y="13702"/>
                </a:lnTo>
                <a:lnTo>
                  <a:pt x="61297" y="13702"/>
                </a:lnTo>
                <a:lnTo>
                  <a:pt x="61297" y="0"/>
                </a:lnTo>
                <a:close/>
                <a:moveTo>
                  <a:pt x="61297" y="159371"/>
                </a:moveTo>
                <a:lnTo>
                  <a:pt x="111776" y="159371"/>
                </a:lnTo>
                <a:lnTo>
                  <a:pt x="111776" y="173073"/>
                </a:lnTo>
                <a:lnTo>
                  <a:pt x="61297" y="173073"/>
                </a:lnTo>
                <a:lnTo>
                  <a:pt x="61297" y="159371"/>
                </a:lnTo>
                <a:close/>
                <a:moveTo>
                  <a:pt x="61297" y="14423"/>
                </a:moveTo>
                <a:lnTo>
                  <a:pt x="28124" y="14423"/>
                </a:lnTo>
                <a:lnTo>
                  <a:pt x="28124" y="28124"/>
                </a:lnTo>
                <a:lnTo>
                  <a:pt x="14423" y="28124"/>
                </a:lnTo>
                <a:lnTo>
                  <a:pt x="14423" y="61297"/>
                </a:lnTo>
                <a:lnTo>
                  <a:pt x="28124" y="61297"/>
                </a:lnTo>
                <a:lnTo>
                  <a:pt x="28124" y="28124"/>
                </a:lnTo>
                <a:lnTo>
                  <a:pt x="61297" y="28124"/>
                </a:lnTo>
                <a:lnTo>
                  <a:pt x="61297" y="14423"/>
                </a:lnTo>
                <a:close/>
                <a:moveTo>
                  <a:pt x="28124" y="145669"/>
                </a:moveTo>
                <a:lnTo>
                  <a:pt x="61297" y="145669"/>
                </a:lnTo>
                <a:lnTo>
                  <a:pt x="61297" y="159371"/>
                </a:lnTo>
                <a:lnTo>
                  <a:pt x="28124" y="159371"/>
                </a:lnTo>
                <a:lnTo>
                  <a:pt x="28124" y="145669"/>
                </a:lnTo>
                <a:lnTo>
                  <a:pt x="14423" y="145669"/>
                </a:lnTo>
                <a:lnTo>
                  <a:pt x="14423" y="112497"/>
                </a:lnTo>
                <a:lnTo>
                  <a:pt x="28124" y="112497"/>
                </a:lnTo>
                <a:lnTo>
                  <a:pt x="28124" y="145669"/>
                </a:lnTo>
                <a:close/>
                <a:moveTo>
                  <a:pt x="144948" y="28124"/>
                </a:moveTo>
                <a:lnTo>
                  <a:pt x="144948" y="61297"/>
                </a:lnTo>
                <a:lnTo>
                  <a:pt x="158650" y="61297"/>
                </a:lnTo>
                <a:lnTo>
                  <a:pt x="158650" y="28124"/>
                </a:lnTo>
                <a:lnTo>
                  <a:pt x="144948" y="28124"/>
                </a:lnTo>
                <a:lnTo>
                  <a:pt x="144948" y="14423"/>
                </a:lnTo>
                <a:lnTo>
                  <a:pt x="111776" y="14423"/>
                </a:lnTo>
                <a:lnTo>
                  <a:pt x="111776" y="28124"/>
                </a:lnTo>
                <a:lnTo>
                  <a:pt x="144948" y="28124"/>
                </a:lnTo>
                <a:close/>
                <a:moveTo>
                  <a:pt x="144948" y="145669"/>
                </a:moveTo>
                <a:lnTo>
                  <a:pt x="144948" y="112497"/>
                </a:lnTo>
                <a:lnTo>
                  <a:pt x="158650" y="112497"/>
                </a:lnTo>
                <a:lnTo>
                  <a:pt x="158650" y="60575"/>
                </a:lnTo>
                <a:lnTo>
                  <a:pt x="172352" y="60575"/>
                </a:lnTo>
                <a:lnTo>
                  <a:pt x="172352" y="112497"/>
                </a:lnTo>
                <a:lnTo>
                  <a:pt x="158650" y="112497"/>
                </a:lnTo>
                <a:lnTo>
                  <a:pt x="158650" y="145669"/>
                </a:lnTo>
                <a:lnTo>
                  <a:pt x="144948" y="145669"/>
                </a:lnTo>
                <a:lnTo>
                  <a:pt x="144948" y="159371"/>
                </a:lnTo>
                <a:lnTo>
                  <a:pt x="111776" y="159371"/>
                </a:lnTo>
                <a:lnTo>
                  <a:pt x="111776" y="145669"/>
                </a:lnTo>
                <a:lnTo>
                  <a:pt x="144948" y="145669"/>
                </a:lnTo>
                <a:close/>
                <a:moveTo>
                  <a:pt x="0" y="60575"/>
                </a:moveTo>
                <a:lnTo>
                  <a:pt x="0" y="112497"/>
                </a:lnTo>
                <a:lnTo>
                  <a:pt x="13702" y="112497"/>
                </a:lnTo>
                <a:lnTo>
                  <a:pt x="13702" y="60575"/>
                </a:lnTo>
                <a:lnTo>
                  <a:pt x="0" y="60575"/>
                </a:lnTo>
                <a:close/>
                <a:moveTo>
                  <a:pt x="64902" y="67066"/>
                </a:moveTo>
                <a:lnTo>
                  <a:pt x="85815" y="67066"/>
                </a:lnTo>
                <a:lnTo>
                  <a:pt x="85815" y="129804"/>
                </a:lnTo>
                <a:lnTo>
                  <a:pt x="99517" y="129804"/>
                </a:lnTo>
                <a:lnTo>
                  <a:pt x="99517" y="53364"/>
                </a:lnTo>
                <a:lnTo>
                  <a:pt x="64902" y="53364"/>
                </a:lnTo>
                <a:lnTo>
                  <a:pt x="64902" y="67066"/>
                </a:lnTo>
                <a:lnTo>
                  <a:pt x="64902" y="6706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0" name="Google Shape;360;p33"/>
          <p:cNvSpPr/>
          <p:nvPr/>
        </p:nvSpPr>
        <p:spPr>
          <a:xfrm>
            <a:off x="7846328" y="3488132"/>
            <a:ext cx="173072" cy="173072"/>
          </a:xfrm>
          <a:custGeom>
            <a:rect b="b" l="l" r="r" t="t"/>
            <a:pathLst>
              <a:path extrusionOk="0" h="173072" w="173072">
                <a:moveTo>
                  <a:pt x="61297" y="0"/>
                </a:moveTo>
                <a:lnTo>
                  <a:pt x="111776" y="0"/>
                </a:lnTo>
                <a:lnTo>
                  <a:pt x="111776" y="13702"/>
                </a:lnTo>
                <a:lnTo>
                  <a:pt x="61297" y="13702"/>
                </a:lnTo>
                <a:lnTo>
                  <a:pt x="61297" y="0"/>
                </a:lnTo>
                <a:close/>
                <a:moveTo>
                  <a:pt x="61297" y="159371"/>
                </a:moveTo>
                <a:lnTo>
                  <a:pt x="111776" y="159371"/>
                </a:lnTo>
                <a:lnTo>
                  <a:pt x="111776" y="173073"/>
                </a:lnTo>
                <a:lnTo>
                  <a:pt x="61297" y="173073"/>
                </a:lnTo>
                <a:lnTo>
                  <a:pt x="61297" y="159371"/>
                </a:lnTo>
                <a:close/>
                <a:moveTo>
                  <a:pt x="61297" y="14423"/>
                </a:moveTo>
                <a:lnTo>
                  <a:pt x="28124" y="14423"/>
                </a:lnTo>
                <a:lnTo>
                  <a:pt x="28124" y="28124"/>
                </a:lnTo>
                <a:lnTo>
                  <a:pt x="61297" y="28124"/>
                </a:lnTo>
                <a:lnTo>
                  <a:pt x="61297" y="14423"/>
                </a:lnTo>
                <a:close/>
                <a:moveTo>
                  <a:pt x="28124" y="145669"/>
                </a:moveTo>
                <a:lnTo>
                  <a:pt x="61297" y="145669"/>
                </a:lnTo>
                <a:lnTo>
                  <a:pt x="61297" y="159371"/>
                </a:lnTo>
                <a:lnTo>
                  <a:pt x="28124" y="159371"/>
                </a:lnTo>
                <a:lnTo>
                  <a:pt x="28124" y="145669"/>
                </a:lnTo>
                <a:close/>
                <a:moveTo>
                  <a:pt x="13702" y="28124"/>
                </a:moveTo>
                <a:lnTo>
                  <a:pt x="13702" y="61297"/>
                </a:lnTo>
                <a:lnTo>
                  <a:pt x="27403" y="61297"/>
                </a:lnTo>
                <a:lnTo>
                  <a:pt x="27403" y="28124"/>
                </a:lnTo>
                <a:lnTo>
                  <a:pt x="13702" y="28124"/>
                </a:lnTo>
                <a:close/>
                <a:moveTo>
                  <a:pt x="13702" y="145669"/>
                </a:moveTo>
                <a:lnTo>
                  <a:pt x="13702" y="112497"/>
                </a:lnTo>
                <a:lnTo>
                  <a:pt x="27403" y="112497"/>
                </a:lnTo>
                <a:lnTo>
                  <a:pt x="27403" y="145669"/>
                </a:lnTo>
                <a:lnTo>
                  <a:pt x="13702" y="145669"/>
                </a:lnTo>
                <a:close/>
                <a:moveTo>
                  <a:pt x="144948" y="28124"/>
                </a:moveTo>
                <a:lnTo>
                  <a:pt x="144948" y="61297"/>
                </a:lnTo>
                <a:lnTo>
                  <a:pt x="158650" y="61297"/>
                </a:lnTo>
                <a:lnTo>
                  <a:pt x="158650" y="28124"/>
                </a:lnTo>
                <a:lnTo>
                  <a:pt x="144948" y="28124"/>
                </a:lnTo>
                <a:lnTo>
                  <a:pt x="144948" y="14423"/>
                </a:lnTo>
                <a:lnTo>
                  <a:pt x="111776" y="14423"/>
                </a:lnTo>
                <a:lnTo>
                  <a:pt x="111776" y="28124"/>
                </a:lnTo>
                <a:lnTo>
                  <a:pt x="144948" y="28124"/>
                </a:lnTo>
                <a:close/>
                <a:moveTo>
                  <a:pt x="144948" y="145669"/>
                </a:moveTo>
                <a:lnTo>
                  <a:pt x="144948" y="112497"/>
                </a:lnTo>
                <a:lnTo>
                  <a:pt x="158650" y="112497"/>
                </a:lnTo>
                <a:lnTo>
                  <a:pt x="158650" y="145669"/>
                </a:lnTo>
                <a:lnTo>
                  <a:pt x="144948" y="145669"/>
                </a:lnTo>
                <a:lnTo>
                  <a:pt x="144948" y="159371"/>
                </a:lnTo>
                <a:lnTo>
                  <a:pt x="111776" y="159371"/>
                </a:lnTo>
                <a:lnTo>
                  <a:pt x="111776" y="145669"/>
                </a:lnTo>
                <a:lnTo>
                  <a:pt x="144948" y="145669"/>
                </a:lnTo>
                <a:close/>
                <a:moveTo>
                  <a:pt x="0" y="60575"/>
                </a:moveTo>
                <a:lnTo>
                  <a:pt x="0" y="112497"/>
                </a:lnTo>
                <a:lnTo>
                  <a:pt x="13702" y="112497"/>
                </a:lnTo>
                <a:lnTo>
                  <a:pt x="13702" y="60575"/>
                </a:lnTo>
                <a:lnTo>
                  <a:pt x="0" y="60575"/>
                </a:lnTo>
                <a:close/>
                <a:moveTo>
                  <a:pt x="159371" y="112497"/>
                </a:moveTo>
                <a:lnTo>
                  <a:pt x="159371" y="60575"/>
                </a:lnTo>
                <a:lnTo>
                  <a:pt x="173073" y="60575"/>
                </a:lnTo>
                <a:lnTo>
                  <a:pt x="173073" y="112497"/>
                </a:lnTo>
                <a:lnTo>
                  <a:pt x="159371" y="112497"/>
                </a:lnTo>
                <a:close/>
                <a:moveTo>
                  <a:pt x="112497" y="38941"/>
                </a:moveTo>
                <a:lnTo>
                  <a:pt x="64902" y="38941"/>
                </a:lnTo>
                <a:lnTo>
                  <a:pt x="64902" y="51922"/>
                </a:lnTo>
                <a:lnTo>
                  <a:pt x="51922" y="51922"/>
                </a:lnTo>
                <a:lnTo>
                  <a:pt x="51922" y="64902"/>
                </a:lnTo>
                <a:lnTo>
                  <a:pt x="64902" y="64902"/>
                </a:lnTo>
                <a:lnTo>
                  <a:pt x="64902" y="51922"/>
                </a:lnTo>
                <a:lnTo>
                  <a:pt x="112497" y="51922"/>
                </a:lnTo>
                <a:lnTo>
                  <a:pt x="112497" y="73556"/>
                </a:lnTo>
                <a:lnTo>
                  <a:pt x="77883" y="73556"/>
                </a:lnTo>
                <a:lnTo>
                  <a:pt x="77883" y="86536"/>
                </a:lnTo>
                <a:lnTo>
                  <a:pt x="112497" y="86536"/>
                </a:lnTo>
                <a:lnTo>
                  <a:pt x="112497" y="73556"/>
                </a:lnTo>
                <a:lnTo>
                  <a:pt x="125478" y="73556"/>
                </a:lnTo>
                <a:lnTo>
                  <a:pt x="125478" y="51922"/>
                </a:lnTo>
                <a:lnTo>
                  <a:pt x="112497" y="51922"/>
                </a:lnTo>
                <a:lnTo>
                  <a:pt x="112497" y="38941"/>
                </a:lnTo>
                <a:close/>
                <a:moveTo>
                  <a:pt x="125478" y="121151"/>
                </a:moveTo>
                <a:lnTo>
                  <a:pt x="64902" y="121151"/>
                </a:lnTo>
                <a:lnTo>
                  <a:pt x="64902" y="99517"/>
                </a:lnTo>
                <a:lnTo>
                  <a:pt x="51922" y="99517"/>
                </a:lnTo>
                <a:lnTo>
                  <a:pt x="51922" y="121151"/>
                </a:lnTo>
                <a:lnTo>
                  <a:pt x="51922" y="121151"/>
                </a:lnTo>
                <a:lnTo>
                  <a:pt x="51922" y="134131"/>
                </a:lnTo>
                <a:lnTo>
                  <a:pt x="125478" y="134131"/>
                </a:lnTo>
                <a:lnTo>
                  <a:pt x="125478" y="121151"/>
                </a:lnTo>
                <a:close/>
                <a:moveTo>
                  <a:pt x="77883" y="86536"/>
                </a:moveTo>
                <a:lnTo>
                  <a:pt x="77883" y="99517"/>
                </a:lnTo>
                <a:lnTo>
                  <a:pt x="64902" y="99517"/>
                </a:lnTo>
                <a:lnTo>
                  <a:pt x="64902" y="86536"/>
                </a:lnTo>
                <a:lnTo>
                  <a:pt x="77883" y="8653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1" name="Google Shape;361;p33"/>
          <p:cNvSpPr/>
          <p:nvPr/>
        </p:nvSpPr>
        <p:spPr>
          <a:xfrm>
            <a:off x="8174199" y="3488132"/>
            <a:ext cx="173072" cy="173072"/>
          </a:xfrm>
          <a:custGeom>
            <a:rect b="b" l="l" r="r" t="t"/>
            <a:pathLst>
              <a:path extrusionOk="0" h="173072" w="173072">
                <a:moveTo>
                  <a:pt x="61297" y="0"/>
                </a:moveTo>
                <a:lnTo>
                  <a:pt x="111776" y="0"/>
                </a:lnTo>
                <a:lnTo>
                  <a:pt x="111776" y="13702"/>
                </a:lnTo>
                <a:lnTo>
                  <a:pt x="61297" y="13702"/>
                </a:lnTo>
                <a:lnTo>
                  <a:pt x="61297" y="0"/>
                </a:lnTo>
                <a:close/>
                <a:moveTo>
                  <a:pt x="61297" y="159371"/>
                </a:moveTo>
                <a:lnTo>
                  <a:pt x="111776" y="159371"/>
                </a:lnTo>
                <a:lnTo>
                  <a:pt x="111776" y="173073"/>
                </a:lnTo>
                <a:lnTo>
                  <a:pt x="61297" y="173073"/>
                </a:lnTo>
                <a:lnTo>
                  <a:pt x="61297" y="159371"/>
                </a:lnTo>
                <a:close/>
                <a:moveTo>
                  <a:pt x="61297" y="14423"/>
                </a:moveTo>
                <a:lnTo>
                  <a:pt x="28124" y="14423"/>
                </a:lnTo>
                <a:lnTo>
                  <a:pt x="28124" y="28124"/>
                </a:lnTo>
                <a:lnTo>
                  <a:pt x="61297" y="28124"/>
                </a:lnTo>
                <a:lnTo>
                  <a:pt x="61297" y="14423"/>
                </a:lnTo>
                <a:close/>
                <a:moveTo>
                  <a:pt x="28124" y="145669"/>
                </a:moveTo>
                <a:lnTo>
                  <a:pt x="61297" y="145669"/>
                </a:lnTo>
                <a:lnTo>
                  <a:pt x="61297" y="159371"/>
                </a:lnTo>
                <a:lnTo>
                  <a:pt x="28124" y="159371"/>
                </a:lnTo>
                <a:lnTo>
                  <a:pt x="28124" y="145669"/>
                </a:lnTo>
                <a:close/>
                <a:moveTo>
                  <a:pt x="13702" y="28124"/>
                </a:moveTo>
                <a:lnTo>
                  <a:pt x="13702" y="61297"/>
                </a:lnTo>
                <a:lnTo>
                  <a:pt x="27403" y="61297"/>
                </a:lnTo>
                <a:lnTo>
                  <a:pt x="27403" y="28124"/>
                </a:lnTo>
                <a:lnTo>
                  <a:pt x="13702" y="28124"/>
                </a:lnTo>
                <a:close/>
                <a:moveTo>
                  <a:pt x="13702" y="145669"/>
                </a:moveTo>
                <a:lnTo>
                  <a:pt x="13702" y="112497"/>
                </a:lnTo>
                <a:lnTo>
                  <a:pt x="27403" y="112497"/>
                </a:lnTo>
                <a:lnTo>
                  <a:pt x="27403" y="145669"/>
                </a:lnTo>
                <a:lnTo>
                  <a:pt x="13702" y="145669"/>
                </a:lnTo>
                <a:close/>
                <a:moveTo>
                  <a:pt x="144948" y="28124"/>
                </a:moveTo>
                <a:lnTo>
                  <a:pt x="144948" y="61297"/>
                </a:lnTo>
                <a:lnTo>
                  <a:pt x="158650" y="61297"/>
                </a:lnTo>
                <a:lnTo>
                  <a:pt x="158650" y="28124"/>
                </a:lnTo>
                <a:lnTo>
                  <a:pt x="144948" y="28124"/>
                </a:lnTo>
                <a:lnTo>
                  <a:pt x="144948" y="14423"/>
                </a:lnTo>
                <a:lnTo>
                  <a:pt x="111776" y="14423"/>
                </a:lnTo>
                <a:lnTo>
                  <a:pt x="111776" y="28124"/>
                </a:lnTo>
                <a:lnTo>
                  <a:pt x="144948" y="28124"/>
                </a:lnTo>
                <a:close/>
                <a:moveTo>
                  <a:pt x="144948" y="145669"/>
                </a:moveTo>
                <a:lnTo>
                  <a:pt x="144948" y="112497"/>
                </a:lnTo>
                <a:lnTo>
                  <a:pt x="158650" y="112497"/>
                </a:lnTo>
                <a:lnTo>
                  <a:pt x="158650" y="145669"/>
                </a:lnTo>
                <a:lnTo>
                  <a:pt x="144948" y="145669"/>
                </a:lnTo>
                <a:lnTo>
                  <a:pt x="144948" y="159371"/>
                </a:lnTo>
                <a:lnTo>
                  <a:pt x="111776" y="159371"/>
                </a:lnTo>
                <a:lnTo>
                  <a:pt x="111776" y="145669"/>
                </a:lnTo>
                <a:lnTo>
                  <a:pt x="144948" y="145669"/>
                </a:lnTo>
                <a:close/>
                <a:moveTo>
                  <a:pt x="0" y="60575"/>
                </a:moveTo>
                <a:lnTo>
                  <a:pt x="0" y="112497"/>
                </a:lnTo>
                <a:lnTo>
                  <a:pt x="13702" y="112497"/>
                </a:lnTo>
                <a:lnTo>
                  <a:pt x="13702" y="60575"/>
                </a:lnTo>
                <a:lnTo>
                  <a:pt x="0" y="60575"/>
                </a:lnTo>
                <a:close/>
                <a:moveTo>
                  <a:pt x="159371" y="112497"/>
                </a:moveTo>
                <a:lnTo>
                  <a:pt x="159371" y="60575"/>
                </a:lnTo>
                <a:lnTo>
                  <a:pt x="173073" y="60575"/>
                </a:lnTo>
                <a:lnTo>
                  <a:pt x="173073" y="112497"/>
                </a:lnTo>
                <a:lnTo>
                  <a:pt x="159371" y="112497"/>
                </a:lnTo>
                <a:close/>
                <a:moveTo>
                  <a:pt x="112497" y="43268"/>
                </a:moveTo>
                <a:lnTo>
                  <a:pt x="60576" y="43268"/>
                </a:lnTo>
                <a:lnTo>
                  <a:pt x="60576" y="56249"/>
                </a:lnTo>
                <a:lnTo>
                  <a:pt x="47595" y="56249"/>
                </a:lnTo>
                <a:lnTo>
                  <a:pt x="47595" y="69229"/>
                </a:lnTo>
                <a:lnTo>
                  <a:pt x="60576" y="69229"/>
                </a:lnTo>
                <a:lnTo>
                  <a:pt x="60576" y="56249"/>
                </a:lnTo>
                <a:lnTo>
                  <a:pt x="112497" y="56249"/>
                </a:lnTo>
                <a:lnTo>
                  <a:pt x="112497" y="43268"/>
                </a:lnTo>
                <a:close/>
                <a:moveTo>
                  <a:pt x="112497" y="121151"/>
                </a:moveTo>
                <a:lnTo>
                  <a:pt x="60576" y="121151"/>
                </a:lnTo>
                <a:lnTo>
                  <a:pt x="60576" y="108170"/>
                </a:lnTo>
                <a:lnTo>
                  <a:pt x="47595" y="108170"/>
                </a:lnTo>
                <a:lnTo>
                  <a:pt x="47595" y="121151"/>
                </a:lnTo>
                <a:lnTo>
                  <a:pt x="60576" y="121151"/>
                </a:lnTo>
                <a:lnTo>
                  <a:pt x="60576" y="134131"/>
                </a:lnTo>
                <a:lnTo>
                  <a:pt x="112497" y="134131"/>
                </a:lnTo>
                <a:lnTo>
                  <a:pt x="112497" y="121151"/>
                </a:lnTo>
                <a:close/>
                <a:moveTo>
                  <a:pt x="112497" y="77883"/>
                </a:moveTo>
                <a:lnTo>
                  <a:pt x="125478" y="77883"/>
                </a:lnTo>
                <a:lnTo>
                  <a:pt x="125478" y="56249"/>
                </a:lnTo>
                <a:lnTo>
                  <a:pt x="112497" y="56249"/>
                </a:lnTo>
                <a:lnTo>
                  <a:pt x="112497" y="77883"/>
                </a:lnTo>
                <a:lnTo>
                  <a:pt x="77883" y="77883"/>
                </a:lnTo>
                <a:lnTo>
                  <a:pt x="77883" y="90863"/>
                </a:lnTo>
                <a:lnTo>
                  <a:pt x="112497" y="90863"/>
                </a:lnTo>
                <a:lnTo>
                  <a:pt x="112497" y="77883"/>
                </a:lnTo>
                <a:close/>
                <a:moveTo>
                  <a:pt x="112497" y="90863"/>
                </a:moveTo>
                <a:lnTo>
                  <a:pt x="125478" y="90863"/>
                </a:lnTo>
                <a:lnTo>
                  <a:pt x="125478" y="121151"/>
                </a:lnTo>
                <a:lnTo>
                  <a:pt x="112497" y="121151"/>
                </a:lnTo>
                <a:lnTo>
                  <a:pt x="112497" y="9086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2" name="Google Shape;362;p33"/>
          <p:cNvSpPr/>
          <p:nvPr/>
        </p:nvSpPr>
        <p:spPr>
          <a:xfrm>
            <a:off x="8502070" y="3488132"/>
            <a:ext cx="173072" cy="173072"/>
          </a:xfrm>
          <a:custGeom>
            <a:rect b="b" l="l" r="r" t="t"/>
            <a:pathLst>
              <a:path extrusionOk="0" h="173072" w="173072">
                <a:moveTo>
                  <a:pt x="11538" y="0"/>
                </a:moveTo>
                <a:lnTo>
                  <a:pt x="11538" y="12980"/>
                </a:lnTo>
                <a:lnTo>
                  <a:pt x="35336" y="12980"/>
                </a:lnTo>
                <a:lnTo>
                  <a:pt x="35336" y="51201"/>
                </a:lnTo>
                <a:lnTo>
                  <a:pt x="35336" y="51201"/>
                </a:lnTo>
                <a:lnTo>
                  <a:pt x="35336" y="64181"/>
                </a:lnTo>
                <a:lnTo>
                  <a:pt x="100959" y="64181"/>
                </a:lnTo>
                <a:lnTo>
                  <a:pt x="100959" y="51201"/>
                </a:lnTo>
                <a:lnTo>
                  <a:pt x="100959" y="51201"/>
                </a:lnTo>
                <a:lnTo>
                  <a:pt x="100959" y="12980"/>
                </a:lnTo>
                <a:lnTo>
                  <a:pt x="124756" y="12980"/>
                </a:lnTo>
                <a:lnTo>
                  <a:pt x="124756" y="25961"/>
                </a:lnTo>
                <a:lnTo>
                  <a:pt x="137016" y="25961"/>
                </a:lnTo>
                <a:lnTo>
                  <a:pt x="137016" y="12980"/>
                </a:lnTo>
                <a:lnTo>
                  <a:pt x="124756" y="12980"/>
                </a:lnTo>
                <a:lnTo>
                  <a:pt x="124756" y="0"/>
                </a:lnTo>
                <a:lnTo>
                  <a:pt x="11538" y="0"/>
                </a:lnTo>
                <a:lnTo>
                  <a:pt x="11538" y="0"/>
                </a:lnTo>
                <a:close/>
                <a:moveTo>
                  <a:pt x="89421" y="12980"/>
                </a:moveTo>
                <a:lnTo>
                  <a:pt x="47595" y="12980"/>
                </a:lnTo>
                <a:lnTo>
                  <a:pt x="47595" y="51201"/>
                </a:lnTo>
                <a:lnTo>
                  <a:pt x="89421" y="51201"/>
                </a:lnTo>
                <a:lnTo>
                  <a:pt x="89421" y="12980"/>
                </a:lnTo>
                <a:close/>
                <a:moveTo>
                  <a:pt x="0" y="12980"/>
                </a:moveTo>
                <a:lnTo>
                  <a:pt x="12259" y="12980"/>
                </a:lnTo>
                <a:lnTo>
                  <a:pt x="12259" y="160092"/>
                </a:lnTo>
                <a:lnTo>
                  <a:pt x="0" y="160092"/>
                </a:lnTo>
                <a:lnTo>
                  <a:pt x="0" y="12980"/>
                </a:lnTo>
                <a:close/>
                <a:moveTo>
                  <a:pt x="11538" y="173073"/>
                </a:moveTo>
                <a:lnTo>
                  <a:pt x="11538" y="160092"/>
                </a:lnTo>
                <a:lnTo>
                  <a:pt x="160813" y="160092"/>
                </a:lnTo>
                <a:lnTo>
                  <a:pt x="160813" y="173073"/>
                </a:lnTo>
                <a:lnTo>
                  <a:pt x="11538" y="173073"/>
                </a:lnTo>
                <a:close/>
                <a:moveTo>
                  <a:pt x="36057" y="141343"/>
                </a:moveTo>
                <a:lnTo>
                  <a:pt x="36057" y="128362"/>
                </a:lnTo>
                <a:lnTo>
                  <a:pt x="101680" y="128362"/>
                </a:lnTo>
                <a:lnTo>
                  <a:pt x="101680" y="141343"/>
                </a:lnTo>
                <a:lnTo>
                  <a:pt x="36057" y="141343"/>
                </a:lnTo>
                <a:close/>
                <a:moveTo>
                  <a:pt x="137016" y="25961"/>
                </a:moveTo>
                <a:lnTo>
                  <a:pt x="137016" y="38941"/>
                </a:lnTo>
                <a:lnTo>
                  <a:pt x="149275" y="38941"/>
                </a:lnTo>
                <a:lnTo>
                  <a:pt x="149275" y="25961"/>
                </a:lnTo>
                <a:lnTo>
                  <a:pt x="137016" y="25961"/>
                </a:lnTo>
                <a:close/>
                <a:moveTo>
                  <a:pt x="149275" y="51922"/>
                </a:moveTo>
                <a:lnTo>
                  <a:pt x="149275" y="38941"/>
                </a:lnTo>
                <a:lnTo>
                  <a:pt x="161535" y="38941"/>
                </a:lnTo>
                <a:lnTo>
                  <a:pt x="161535" y="51922"/>
                </a:lnTo>
                <a:lnTo>
                  <a:pt x="149275" y="51922"/>
                </a:lnTo>
                <a:close/>
                <a:moveTo>
                  <a:pt x="173073" y="51922"/>
                </a:moveTo>
                <a:lnTo>
                  <a:pt x="160813" y="51922"/>
                </a:lnTo>
                <a:lnTo>
                  <a:pt x="160813" y="160813"/>
                </a:lnTo>
                <a:lnTo>
                  <a:pt x="173073" y="160813"/>
                </a:lnTo>
                <a:lnTo>
                  <a:pt x="173073" y="5192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3" name="Google Shape;363;p33"/>
          <p:cNvSpPr/>
          <p:nvPr/>
        </p:nvSpPr>
        <p:spPr>
          <a:xfrm>
            <a:off x="8829941" y="3488132"/>
            <a:ext cx="125477" cy="173072"/>
          </a:xfrm>
          <a:custGeom>
            <a:rect b="b" l="l" r="r" t="t"/>
            <a:pathLst>
              <a:path extrusionOk="0" h="173072" w="125477">
                <a:moveTo>
                  <a:pt x="12980" y="12980"/>
                </a:moveTo>
                <a:lnTo>
                  <a:pt x="12980" y="0"/>
                </a:lnTo>
                <a:lnTo>
                  <a:pt x="99517" y="0"/>
                </a:lnTo>
                <a:lnTo>
                  <a:pt x="99517" y="12980"/>
                </a:lnTo>
                <a:lnTo>
                  <a:pt x="86536" y="12980"/>
                </a:lnTo>
                <a:lnTo>
                  <a:pt x="86536" y="38941"/>
                </a:lnTo>
                <a:lnTo>
                  <a:pt x="112497" y="38941"/>
                </a:lnTo>
                <a:lnTo>
                  <a:pt x="112497" y="25961"/>
                </a:lnTo>
                <a:lnTo>
                  <a:pt x="99517" y="25961"/>
                </a:lnTo>
                <a:lnTo>
                  <a:pt x="99517" y="12980"/>
                </a:lnTo>
                <a:lnTo>
                  <a:pt x="112497" y="12980"/>
                </a:lnTo>
                <a:lnTo>
                  <a:pt x="112497" y="25961"/>
                </a:lnTo>
                <a:lnTo>
                  <a:pt x="125478" y="25961"/>
                </a:lnTo>
                <a:lnTo>
                  <a:pt x="125478" y="160092"/>
                </a:lnTo>
                <a:lnTo>
                  <a:pt x="112497" y="160092"/>
                </a:lnTo>
                <a:lnTo>
                  <a:pt x="112497" y="51922"/>
                </a:lnTo>
                <a:lnTo>
                  <a:pt x="73556" y="51922"/>
                </a:lnTo>
                <a:lnTo>
                  <a:pt x="73556" y="12980"/>
                </a:lnTo>
                <a:lnTo>
                  <a:pt x="12980" y="12980"/>
                </a:lnTo>
                <a:lnTo>
                  <a:pt x="12980" y="12980"/>
                </a:lnTo>
                <a:close/>
                <a:moveTo>
                  <a:pt x="0" y="12980"/>
                </a:moveTo>
                <a:lnTo>
                  <a:pt x="12980" y="12980"/>
                </a:lnTo>
                <a:lnTo>
                  <a:pt x="12980" y="160092"/>
                </a:lnTo>
                <a:lnTo>
                  <a:pt x="0" y="160092"/>
                </a:lnTo>
                <a:lnTo>
                  <a:pt x="0" y="12980"/>
                </a:lnTo>
                <a:close/>
                <a:moveTo>
                  <a:pt x="12980" y="173073"/>
                </a:moveTo>
                <a:lnTo>
                  <a:pt x="12980" y="160092"/>
                </a:lnTo>
                <a:lnTo>
                  <a:pt x="112497" y="160092"/>
                </a:lnTo>
                <a:lnTo>
                  <a:pt x="112497" y="173073"/>
                </a:lnTo>
                <a:lnTo>
                  <a:pt x="12980" y="17307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4" name="Google Shape;364;p33"/>
          <p:cNvSpPr/>
          <p:nvPr/>
        </p:nvSpPr>
        <p:spPr>
          <a:xfrm>
            <a:off x="5881265" y="3488132"/>
            <a:ext cx="173072" cy="173072"/>
          </a:xfrm>
          <a:custGeom>
            <a:rect b="b" l="l" r="r" t="t"/>
            <a:pathLst>
              <a:path extrusionOk="0" h="173072" w="173072">
                <a:moveTo>
                  <a:pt x="92305" y="0"/>
                </a:moveTo>
                <a:lnTo>
                  <a:pt x="79325" y="0"/>
                </a:lnTo>
                <a:lnTo>
                  <a:pt x="79325" y="173073"/>
                </a:lnTo>
                <a:lnTo>
                  <a:pt x="92305" y="173073"/>
                </a:lnTo>
                <a:lnTo>
                  <a:pt x="92305" y="0"/>
                </a:lnTo>
                <a:close/>
                <a:moveTo>
                  <a:pt x="12980" y="59133"/>
                </a:moveTo>
                <a:lnTo>
                  <a:pt x="0" y="59133"/>
                </a:lnTo>
                <a:lnTo>
                  <a:pt x="0" y="116824"/>
                </a:lnTo>
                <a:lnTo>
                  <a:pt x="41104" y="116824"/>
                </a:lnTo>
                <a:lnTo>
                  <a:pt x="41104" y="104565"/>
                </a:lnTo>
                <a:lnTo>
                  <a:pt x="12980" y="104565"/>
                </a:lnTo>
                <a:lnTo>
                  <a:pt x="12980" y="72114"/>
                </a:lnTo>
                <a:lnTo>
                  <a:pt x="41104" y="72114"/>
                </a:lnTo>
                <a:lnTo>
                  <a:pt x="41104" y="59854"/>
                </a:lnTo>
                <a:lnTo>
                  <a:pt x="12980" y="59854"/>
                </a:lnTo>
                <a:lnTo>
                  <a:pt x="12980" y="59133"/>
                </a:lnTo>
                <a:close/>
                <a:moveTo>
                  <a:pt x="92305" y="59133"/>
                </a:moveTo>
                <a:lnTo>
                  <a:pt x="105286" y="59133"/>
                </a:lnTo>
                <a:lnTo>
                  <a:pt x="105286" y="116824"/>
                </a:lnTo>
                <a:lnTo>
                  <a:pt x="92305" y="116824"/>
                </a:lnTo>
                <a:lnTo>
                  <a:pt x="92305" y="59133"/>
                </a:lnTo>
                <a:close/>
                <a:moveTo>
                  <a:pt x="123314" y="81488"/>
                </a:moveTo>
                <a:lnTo>
                  <a:pt x="123314" y="93748"/>
                </a:lnTo>
                <a:lnTo>
                  <a:pt x="173073" y="93748"/>
                </a:lnTo>
                <a:lnTo>
                  <a:pt x="173073" y="81488"/>
                </a:lnTo>
                <a:lnTo>
                  <a:pt x="123314" y="81488"/>
                </a:lnTo>
                <a:close/>
                <a:moveTo>
                  <a:pt x="53364" y="46874"/>
                </a:moveTo>
                <a:lnTo>
                  <a:pt x="66344" y="46874"/>
                </a:lnTo>
                <a:lnTo>
                  <a:pt x="66344" y="59133"/>
                </a:lnTo>
                <a:lnTo>
                  <a:pt x="53364" y="59133"/>
                </a:lnTo>
                <a:lnTo>
                  <a:pt x="53364" y="46874"/>
                </a:lnTo>
                <a:close/>
                <a:moveTo>
                  <a:pt x="66344" y="116824"/>
                </a:moveTo>
                <a:lnTo>
                  <a:pt x="53364" y="116824"/>
                </a:lnTo>
                <a:lnTo>
                  <a:pt x="53364" y="129083"/>
                </a:lnTo>
                <a:lnTo>
                  <a:pt x="66344" y="129083"/>
                </a:lnTo>
                <a:lnTo>
                  <a:pt x="66344" y="141343"/>
                </a:lnTo>
                <a:lnTo>
                  <a:pt x="79325" y="141343"/>
                </a:lnTo>
                <a:lnTo>
                  <a:pt x="79325" y="129083"/>
                </a:lnTo>
                <a:lnTo>
                  <a:pt x="66344" y="129083"/>
                </a:lnTo>
                <a:lnTo>
                  <a:pt x="66344" y="116824"/>
                </a:lnTo>
                <a:close/>
                <a:moveTo>
                  <a:pt x="66344" y="34614"/>
                </a:moveTo>
                <a:lnTo>
                  <a:pt x="79325" y="34614"/>
                </a:lnTo>
                <a:lnTo>
                  <a:pt x="79325" y="46874"/>
                </a:lnTo>
                <a:lnTo>
                  <a:pt x="66344" y="46874"/>
                </a:lnTo>
                <a:lnTo>
                  <a:pt x="66344" y="34614"/>
                </a:lnTo>
                <a:close/>
                <a:moveTo>
                  <a:pt x="151438" y="19471"/>
                </a:moveTo>
                <a:lnTo>
                  <a:pt x="138458" y="19471"/>
                </a:lnTo>
                <a:lnTo>
                  <a:pt x="138458" y="31730"/>
                </a:lnTo>
                <a:lnTo>
                  <a:pt x="151438" y="31730"/>
                </a:lnTo>
                <a:lnTo>
                  <a:pt x="151438" y="19471"/>
                </a:lnTo>
                <a:close/>
                <a:moveTo>
                  <a:pt x="138458" y="135574"/>
                </a:moveTo>
                <a:lnTo>
                  <a:pt x="151438" y="135574"/>
                </a:lnTo>
                <a:lnTo>
                  <a:pt x="151438" y="147833"/>
                </a:lnTo>
                <a:lnTo>
                  <a:pt x="138458" y="147833"/>
                </a:lnTo>
                <a:lnTo>
                  <a:pt x="138458" y="135574"/>
                </a:lnTo>
                <a:close/>
                <a:moveTo>
                  <a:pt x="165140" y="147833"/>
                </a:moveTo>
                <a:lnTo>
                  <a:pt x="152159" y="147833"/>
                </a:lnTo>
                <a:lnTo>
                  <a:pt x="152159" y="160092"/>
                </a:lnTo>
                <a:lnTo>
                  <a:pt x="165140" y="160092"/>
                </a:lnTo>
                <a:lnTo>
                  <a:pt x="165140" y="147833"/>
                </a:lnTo>
                <a:close/>
                <a:moveTo>
                  <a:pt x="151438" y="7211"/>
                </a:moveTo>
                <a:lnTo>
                  <a:pt x="164419" y="7211"/>
                </a:lnTo>
                <a:lnTo>
                  <a:pt x="164419" y="19471"/>
                </a:lnTo>
                <a:lnTo>
                  <a:pt x="151438" y="19471"/>
                </a:lnTo>
                <a:lnTo>
                  <a:pt x="151438" y="721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5" name="Google Shape;365;p33"/>
          <p:cNvSpPr/>
          <p:nvPr/>
        </p:nvSpPr>
        <p:spPr>
          <a:xfrm>
            <a:off x="9110217" y="3491377"/>
            <a:ext cx="173072" cy="166582"/>
          </a:xfrm>
          <a:custGeom>
            <a:rect b="b" l="l" r="r" t="t"/>
            <a:pathLst>
              <a:path extrusionOk="0" h="166582" w="173072">
                <a:moveTo>
                  <a:pt x="96632" y="721"/>
                </a:moveTo>
                <a:lnTo>
                  <a:pt x="84373" y="721"/>
                </a:lnTo>
                <a:lnTo>
                  <a:pt x="84373" y="85094"/>
                </a:lnTo>
                <a:lnTo>
                  <a:pt x="104565" y="85094"/>
                </a:lnTo>
                <a:lnTo>
                  <a:pt x="104565" y="72835"/>
                </a:lnTo>
                <a:lnTo>
                  <a:pt x="96632" y="72835"/>
                </a:lnTo>
                <a:lnTo>
                  <a:pt x="96632" y="12259"/>
                </a:lnTo>
                <a:lnTo>
                  <a:pt x="160813" y="12259"/>
                </a:lnTo>
                <a:lnTo>
                  <a:pt x="160813" y="20192"/>
                </a:lnTo>
                <a:lnTo>
                  <a:pt x="173073" y="20192"/>
                </a:lnTo>
                <a:lnTo>
                  <a:pt x="173073" y="12259"/>
                </a:lnTo>
                <a:lnTo>
                  <a:pt x="173073" y="12259"/>
                </a:lnTo>
                <a:lnTo>
                  <a:pt x="173073" y="0"/>
                </a:lnTo>
                <a:lnTo>
                  <a:pt x="96632" y="0"/>
                </a:lnTo>
                <a:lnTo>
                  <a:pt x="96632" y="721"/>
                </a:lnTo>
                <a:close/>
                <a:moveTo>
                  <a:pt x="116824" y="61297"/>
                </a:moveTo>
                <a:lnTo>
                  <a:pt x="104565" y="61297"/>
                </a:lnTo>
                <a:lnTo>
                  <a:pt x="104565" y="73556"/>
                </a:lnTo>
                <a:lnTo>
                  <a:pt x="116824" y="73556"/>
                </a:lnTo>
                <a:lnTo>
                  <a:pt x="116824" y="61297"/>
                </a:lnTo>
                <a:lnTo>
                  <a:pt x="124756" y="61297"/>
                </a:lnTo>
                <a:lnTo>
                  <a:pt x="124756" y="73556"/>
                </a:lnTo>
                <a:lnTo>
                  <a:pt x="137016" y="73556"/>
                </a:lnTo>
                <a:lnTo>
                  <a:pt x="137016" y="61297"/>
                </a:lnTo>
                <a:lnTo>
                  <a:pt x="137016" y="61297"/>
                </a:lnTo>
                <a:lnTo>
                  <a:pt x="137016" y="49037"/>
                </a:lnTo>
                <a:lnTo>
                  <a:pt x="116824" y="49037"/>
                </a:lnTo>
                <a:lnTo>
                  <a:pt x="116824" y="61297"/>
                </a:lnTo>
                <a:close/>
                <a:moveTo>
                  <a:pt x="137016" y="129804"/>
                </a:moveTo>
                <a:lnTo>
                  <a:pt x="149275" y="129804"/>
                </a:lnTo>
                <a:lnTo>
                  <a:pt x="149275" y="142064"/>
                </a:lnTo>
                <a:lnTo>
                  <a:pt x="137016" y="142064"/>
                </a:lnTo>
                <a:lnTo>
                  <a:pt x="137016" y="129804"/>
                </a:lnTo>
                <a:lnTo>
                  <a:pt x="124756" y="129804"/>
                </a:lnTo>
                <a:lnTo>
                  <a:pt x="124756" y="101680"/>
                </a:lnTo>
                <a:lnTo>
                  <a:pt x="137016" y="101680"/>
                </a:lnTo>
                <a:lnTo>
                  <a:pt x="137016" y="129804"/>
                </a:lnTo>
                <a:close/>
                <a:moveTo>
                  <a:pt x="137016" y="142064"/>
                </a:moveTo>
                <a:lnTo>
                  <a:pt x="113218" y="142064"/>
                </a:lnTo>
                <a:lnTo>
                  <a:pt x="113218" y="154323"/>
                </a:lnTo>
                <a:lnTo>
                  <a:pt x="137016" y="154323"/>
                </a:lnTo>
                <a:lnTo>
                  <a:pt x="137016" y="142064"/>
                </a:lnTo>
                <a:close/>
                <a:moveTo>
                  <a:pt x="36057" y="154323"/>
                </a:moveTo>
                <a:lnTo>
                  <a:pt x="36057" y="142064"/>
                </a:lnTo>
                <a:lnTo>
                  <a:pt x="59854" y="142064"/>
                </a:lnTo>
                <a:lnTo>
                  <a:pt x="59854" y="154323"/>
                </a:lnTo>
                <a:lnTo>
                  <a:pt x="36057" y="154323"/>
                </a:lnTo>
                <a:close/>
                <a:moveTo>
                  <a:pt x="112497" y="154323"/>
                </a:moveTo>
                <a:lnTo>
                  <a:pt x="59854" y="154323"/>
                </a:lnTo>
                <a:lnTo>
                  <a:pt x="59854" y="166582"/>
                </a:lnTo>
                <a:lnTo>
                  <a:pt x="112497" y="166582"/>
                </a:lnTo>
                <a:lnTo>
                  <a:pt x="112497" y="154323"/>
                </a:lnTo>
                <a:close/>
                <a:moveTo>
                  <a:pt x="60575" y="129804"/>
                </a:moveTo>
                <a:lnTo>
                  <a:pt x="113218" y="129804"/>
                </a:lnTo>
                <a:lnTo>
                  <a:pt x="113218" y="142064"/>
                </a:lnTo>
                <a:lnTo>
                  <a:pt x="60575" y="142064"/>
                </a:lnTo>
                <a:lnTo>
                  <a:pt x="60575" y="129804"/>
                </a:lnTo>
                <a:lnTo>
                  <a:pt x="36778" y="129804"/>
                </a:lnTo>
                <a:lnTo>
                  <a:pt x="36778" y="142064"/>
                </a:lnTo>
                <a:lnTo>
                  <a:pt x="24518" y="142064"/>
                </a:lnTo>
                <a:lnTo>
                  <a:pt x="24518" y="129804"/>
                </a:lnTo>
                <a:lnTo>
                  <a:pt x="12259" y="129804"/>
                </a:lnTo>
                <a:lnTo>
                  <a:pt x="12259" y="106007"/>
                </a:lnTo>
                <a:lnTo>
                  <a:pt x="24518" y="106007"/>
                </a:lnTo>
                <a:lnTo>
                  <a:pt x="24518" y="53364"/>
                </a:lnTo>
                <a:lnTo>
                  <a:pt x="36778" y="53364"/>
                </a:lnTo>
                <a:lnTo>
                  <a:pt x="36778" y="106007"/>
                </a:lnTo>
                <a:lnTo>
                  <a:pt x="24518" y="106007"/>
                </a:lnTo>
                <a:lnTo>
                  <a:pt x="24518" y="129804"/>
                </a:lnTo>
                <a:lnTo>
                  <a:pt x="36778" y="129804"/>
                </a:lnTo>
                <a:lnTo>
                  <a:pt x="36778" y="117545"/>
                </a:lnTo>
                <a:lnTo>
                  <a:pt x="60575" y="117545"/>
                </a:lnTo>
                <a:lnTo>
                  <a:pt x="60575" y="129804"/>
                </a:lnTo>
                <a:close/>
                <a:moveTo>
                  <a:pt x="124756" y="117545"/>
                </a:moveTo>
                <a:lnTo>
                  <a:pt x="124756" y="129804"/>
                </a:lnTo>
                <a:lnTo>
                  <a:pt x="112497" y="129804"/>
                </a:lnTo>
                <a:lnTo>
                  <a:pt x="112497" y="117545"/>
                </a:lnTo>
                <a:lnTo>
                  <a:pt x="124756" y="117545"/>
                </a:lnTo>
                <a:close/>
                <a:moveTo>
                  <a:pt x="48316" y="106007"/>
                </a:moveTo>
                <a:lnTo>
                  <a:pt x="48316" y="118266"/>
                </a:lnTo>
                <a:lnTo>
                  <a:pt x="36057" y="118266"/>
                </a:lnTo>
                <a:lnTo>
                  <a:pt x="36057" y="106007"/>
                </a:lnTo>
                <a:lnTo>
                  <a:pt x="48316" y="106007"/>
                </a:lnTo>
                <a:close/>
                <a:moveTo>
                  <a:pt x="137016" y="33172"/>
                </a:moveTo>
                <a:lnTo>
                  <a:pt x="149275" y="33172"/>
                </a:lnTo>
                <a:lnTo>
                  <a:pt x="149275" y="45432"/>
                </a:lnTo>
                <a:lnTo>
                  <a:pt x="137016" y="45432"/>
                </a:lnTo>
                <a:lnTo>
                  <a:pt x="137016" y="33172"/>
                </a:lnTo>
                <a:close/>
                <a:moveTo>
                  <a:pt x="160813" y="20913"/>
                </a:moveTo>
                <a:lnTo>
                  <a:pt x="148554" y="20913"/>
                </a:lnTo>
                <a:lnTo>
                  <a:pt x="148554" y="33172"/>
                </a:lnTo>
                <a:lnTo>
                  <a:pt x="160813" y="33172"/>
                </a:lnTo>
                <a:lnTo>
                  <a:pt x="160813" y="20913"/>
                </a:lnTo>
                <a:close/>
                <a:moveTo>
                  <a:pt x="160813" y="45432"/>
                </a:moveTo>
                <a:lnTo>
                  <a:pt x="148554" y="45432"/>
                </a:lnTo>
                <a:lnTo>
                  <a:pt x="148554" y="73556"/>
                </a:lnTo>
                <a:lnTo>
                  <a:pt x="160813" y="73556"/>
                </a:lnTo>
                <a:lnTo>
                  <a:pt x="160813" y="101680"/>
                </a:lnTo>
                <a:lnTo>
                  <a:pt x="173073" y="101680"/>
                </a:lnTo>
                <a:lnTo>
                  <a:pt x="173073" y="73556"/>
                </a:lnTo>
                <a:lnTo>
                  <a:pt x="160813" y="73556"/>
                </a:lnTo>
                <a:lnTo>
                  <a:pt x="160813" y="45432"/>
                </a:lnTo>
                <a:close/>
                <a:moveTo>
                  <a:pt x="160813" y="101680"/>
                </a:moveTo>
                <a:lnTo>
                  <a:pt x="148554" y="101680"/>
                </a:lnTo>
                <a:lnTo>
                  <a:pt x="148554" y="129804"/>
                </a:lnTo>
                <a:lnTo>
                  <a:pt x="160813" y="129804"/>
                </a:lnTo>
                <a:lnTo>
                  <a:pt x="160813" y="101680"/>
                </a:lnTo>
                <a:close/>
                <a:moveTo>
                  <a:pt x="12259" y="53364"/>
                </a:moveTo>
                <a:lnTo>
                  <a:pt x="0" y="53364"/>
                </a:lnTo>
                <a:lnTo>
                  <a:pt x="0" y="106007"/>
                </a:lnTo>
                <a:lnTo>
                  <a:pt x="12259" y="106007"/>
                </a:lnTo>
                <a:lnTo>
                  <a:pt x="12259" y="53364"/>
                </a:lnTo>
                <a:close/>
                <a:moveTo>
                  <a:pt x="12259" y="37499"/>
                </a:moveTo>
                <a:lnTo>
                  <a:pt x="24518" y="37499"/>
                </a:lnTo>
                <a:lnTo>
                  <a:pt x="24518" y="53364"/>
                </a:lnTo>
                <a:lnTo>
                  <a:pt x="12259" y="53364"/>
                </a:lnTo>
                <a:lnTo>
                  <a:pt x="12259" y="37499"/>
                </a:lnTo>
                <a:close/>
                <a:moveTo>
                  <a:pt x="23797" y="25240"/>
                </a:moveTo>
                <a:lnTo>
                  <a:pt x="36057" y="25240"/>
                </a:lnTo>
                <a:lnTo>
                  <a:pt x="36057" y="37499"/>
                </a:lnTo>
                <a:lnTo>
                  <a:pt x="23797" y="37499"/>
                </a:lnTo>
                <a:lnTo>
                  <a:pt x="23797" y="25240"/>
                </a:lnTo>
                <a:close/>
                <a:moveTo>
                  <a:pt x="48316" y="37499"/>
                </a:moveTo>
                <a:lnTo>
                  <a:pt x="36057" y="37499"/>
                </a:lnTo>
                <a:lnTo>
                  <a:pt x="36057" y="53364"/>
                </a:lnTo>
                <a:lnTo>
                  <a:pt x="48316" y="53364"/>
                </a:lnTo>
                <a:lnTo>
                  <a:pt x="48316" y="37499"/>
                </a:lnTo>
                <a:close/>
                <a:moveTo>
                  <a:pt x="148554" y="73556"/>
                </a:moveTo>
                <a:lnTo>
                  <a:pt x="136294" y="73556"/>
                </a:lnTo>
                <a:lnTo>
                  <a:pt x="136294" y="101680"/>
                </a:lnTo>
                <a:lnTo>
                  <a:pt x="148554" y="101680"/>
                </a:lnTo>
                <a:lnTo>
                  <a:pt x="148554" y="7355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6" name="Google Shape;366;p33"/>
          <p:cNvSpPr/>
          <p:nvPr/>
        </p:nvSpPr>
        <p:spPr>
          <a:xfrm>
            <a:off x="9438088" y="3481642"/>
            <a:ext cx="173072" cy="186053"/>
          </a:xfrm>
          <a:custGeom>
            <a:rect b="b" l="l" r="r" t="t"/>
            <a:pathLst>
              <a:path extrusionOk="0" h="186053" w="173072">
                <a:moveTo>
                  <a:pt x="173073" y="58412"/>
                </a:moveTo>
                <a:lnTo>
                  <a:pt x="173073" y="81488"/>
                </a:lnTo>
                <a:lnTo>
                  <a:pt x="161534" y="81488"/>
                </a:lnTo>
                <a:lnTo>
                  <a:pt x="161534" y="69950"/>
                </a:lnTo>
                <a:lnTo>
                  <a:pt x="115382" y="69950"/>
                </a:lnTo>
                <a:lnTo>
                  <a:pt x="115382" y="58412"/>
                </a:lnTo>
                <a:lnTo>
                  <a:pt x="173073" y="58412"/>
                </a:lnTo>
                <a:close/>
                <a:moveTo>
                  <a:pt x="138458" y="174515"/>
                </a:moveTo>
                <a:lnTo>
                  <a:pt x="138458" y="186053"/>
                </a:lnTo>
                <a:lnTo>
                  <a:pt x="173073" y="186053"/>
                </a:lnTo>
                <a:lnTo>
                  <a:pt x="173073" y="162977"/>
                </a:lnTo>
                <a:lnTo>
                  <a:pt x="161534" y="162977"/>
                </a:lnTo>
                <a:lnTo>
                  <a:pt x="161534" y="174515"/>
                </a:lnTo>
                <a:lnTo>
                  <a:pt x="138458" y="174515"/>
                </a:lnTo>
                <a:close/>
                <a:moveTo>
                  <a:pt x="149996" y="162977"/>
                </a:moveTo>
                <a:lnTo>
                  <a:pt x="161534" y="162977"/>
                </a:lnTo>
                <a:lnTo>
                  <a:pt x="161534" y="139900"/>
                </a:lnTo>
                <a:lnTo>
                  <a:pt x="149996" y="139900"/>
                </a:lnTo>
                <a:lnTo>
                  <a:pt x="149996" y="162977"/>
                </a:lnTo>
                <a:close/>
                <a:moveTo>
                  <a:pt x="149996" y="93026"/>
                </a:moveTo>
                <a:lnTo>
                  <a:pt x="161534" y="93026"/>
                </a:lnTo>
                <a:lnTo>
                  <a:pt x="161534" y="81488"/>
                </a:lnTo>
                <a:lnTo>
                  <a:pt x="149996" y="81488"/>
                </a:lnTo>
                <a:lnTo>
                  <a:pt x="149996" y="93026"/>
                </a:lnTo>
                <a:close/>
                <a:moveTo>
                  <a:pt x="138458" y="139900"/>
                </a:moveTo>
                <a:lnTo>
                  <a:pt x="149996" y="139900"/>
                </a:lnTo>
                <a:lnTo>
                  <a:pt x="149996" y="116824"/>
                </a:lnTo>
                <a:lnTo>
                  <a:pt x="138458" y="116824"/>
                </a:lnTo>
                <a:lnTo>
                  <a:pt x="138458" y="139900"/>
                </a:lnTo>
                <a:close/>
                <a:moveTo>
                  <a:pt x="138458" y="104565"/>
                </a:moveTo>
                <a:lnTo>
                  <a:pt x="149996" y="104565"/>
                </a:lnTo>
                <a:lnTo>
                  <a:pt x="149996" y="93026"/>
                </a:lnTo>
                <a:lnTo>
                  <a:pt x="138458" y="93026"/>
                </a:lnTo>
                <a:lnTo>
                  <a:pt x="138458" y="104565"/>
                </a:lnTo>
                <a:close/>
                <a:moveTo>
                  <a:pt x="115382" y="162977"/>
                </a:moveTo>
                <a:lnTo>
                  <a:pt x="115382" y="174515"/>
                </a:lnTo>
                <a:lnTo>
                  <a:pt x="138458" y="174515"/>
                </a:lnTo>
                <a:lnTo>
                  <a:pt x="138458" y="162977"/>
                </a:lnTo>
                <a:lnTo>
                  <a:pt x="115382" y="162977"/>
                </a:lnTo>
                <a:close/>
                <a:moveTo>
                  <a:pt x="126920" y="116103"/>
                </a:moveTo>
                <a:lnTo>
                  <a:pt x="138458" y="116103"/>
                </a:lnTo>
                <a:lnTo>
                  <a:pt x="138458" y="104565"/>
                </a:lnTo>
                <a:lnTo>
                  <a:pt x="126920" y="104565"/>
                </a:lnTo>
                <a:lnTo>
                  <a:pt x="126920" y="116103"/>
                </a:lnTo>
                <a:close/>
                <a:moveTo>
                  <a:pt x="92305" y="151438"/>
                </a:moveTo>
                <a:lnTo>
                  <a:pt x="92305" y="162977"/>
                </a:lnTo>
                <a:lnTo>
                  <a:pt x="115382" y="162977"/>
                </a:lnTo>
                <a:lnTo>
                  <a:pt x="115382" y="151438"/>
                </a:lnTo>
                <a:lnTo>
                  <a:pt x="92305" y="151438"/>
                </a:lnTo>
                <a:close/>
                <a:moveTo>
                  <a:pt x="103843" y="58412"/>
                </a:moveTo>
                <a:lnTo>
                  <a:pt x="115382" y="58412"/>
                </a:lnTo>
                <a:lnTo>
                  <a:pt x="115382" y="35336"/>
                </a:lnTo>
                <a:lnTo>
                  <a:pt x="103843" y="35336"/>
                </a:lnTo>
                <a:lnTo>
                  <a:pt x="103843" y="58412"/>
                </a:lnTo>
                <a:close/>
                <a:moveTo>
                  <a:pt x="92305" y="35336"/>
                </a:moveTo>
                <a:lnTo>
                  <a:pt x="103843" y="35336"/>
                </a:lnTo>
                <a:lnTo>
                  <a:pt x="103843" y="12259"/>
                </a:lnTo>
                <a:lnTo>
                  <a:pt x="92305" y="12259"/>
                </a:lnTo>
                <a:lnTo>
                  <a:pt x="92305" y="35336"/>
                </a:lnTo>
                <a:close/>
                <a:moveTo>
                  <a:pt x="80767" y="139900"/>
                </a:moveTo>
                <a:lnTo>
                  <a:pt x="80767" y="151438"/>
                </a:lnTo>
                <a:lnTo>
                  <a:pt x="92305" y="151438"/>
                </a:lnTo>
                <a:lnTo>
                  <a:pt x="92305" y="139900"/>
                </a:lnTo>
                <a:lnTo>
                  <a:pt x="80767" y="139900"/>
                </a:lnTo>
                <a:close/>
                <a:moveTo>
                  <a:pt x="92305" y="0"/>
                </a:moveTo>
                <a:lnTo>
                  <a:pt x="80767" y="0"/>
                </a:lnTo>
                <a:lnTo>
                  <a:pt x="80767" y="11538"/>
                </a:lnTo>
                <a:lnTo>
                  <a:pt x="92305" y="11538"/>
                </a:lnTo>
                <a:lnTo>
                  <a:pt x="92305" y="0"/>
                </a:lnTo>
                <a:close/>
                <a:moveTo>
                  <a:pt x="80767" y="12259"/>
                </a:moveTo>
                <a:lnTo>
                  <a:pt x="69229" y="12259"/>
                </a:lnTo>
                <a:lnTo>
                  <a:pt x="69229" y="35336"/>
                </a:lnTo>
                <a:lnTo>
                  <a:pt x="80767" y="35336"/>
                </a:lnTo>
                <a:lnTo>
                  <a:pt x="80767" y="12259"/>
                </a:lnTo>
                <a:close/>
                <a:moveTo>
                  <a:pt x="57691" y="151438"/>
                </a:moveTo>
                <a:lnTo>
                  <a:pt x="57691" y="162977"/>
                </a:lnTo>
                <a:lnTo>
                  <a:pt x="80767" y="162977"/>
                </a:lnTo>
                <a:lnTo>
                  <a:pt x="80767" y="151438"/>
                </a:lnTo>
                <a:lnTo>
                  <a:pt x="57691" y="151438"/>
                </a:lnTo>
                <a:close/>
                <a:moveTo>
                  <a:pt x="69229" y="35336"/>
                </a:moveTo>
                <a:lnTo>
                  <a:pt x="57691" y="35336"/>
                </a:lnTo>
                <a:lnTo>
                  <a:pt x="57691" y="58412"/>
                </a:lnTo>
                <a:lnTo>
                  <a:pt x="69229" y="58412"/>
                </a:lnTo>
                <a:lnTo>
                  <a:pt x="69229" y="35336"/>
                </a:lnTo>
                <a:close/>
                <a:moveTo>
                  <a:pt x="34614" y="162977"/>
                </a:moveTo>
                <a:lnTo>
                  <a:pt x="34614" y="174515"/>
                </a:lnTo>
                <a:lnTo>
                  <a:pt x="57691" y="174515"/>
                </a:lnTo>
                <a:lnTo>
                  <a:pt x="57691" y="162977"/>
                </a:lnTo>
                <a:lnTo>
                  <a:pt x="34614" y="162977"/>
                </a:lnTo>
                <a:close/>
                <a:moveTo>
                  <a:pt x="46152" y="104565"/>
                </a:moveTo>
                <a:lnTo>
                  <a:pt x="34614" y="104565"/>
                </a:lnTo>
                <a:lnTo>
                  <a:pt x="34614" y="116103"/>
                </a:lnTo>
                <a:lnTo>
                  <a:pt x="46152" y="116103"/>
                </a:lnTo>
                <a:lnTo>
                  <a:pt x="46152" y="104565"/>
                </a:lnTo>
                <a:close/>
                <a:moveTo>
                  <a:pt x="34614" y="116103"/>
                </a:moveTo>
                <a:lnTo>
                  <a:pt x="23076" y="116103"/>
                </a:lnTo>
                <a:lnTo>
                  <a:pt x="23076" y="139179"/>
                </a:lnTo>
                <a:lnTo>
                  <a:pt x="34614" y="139179"/>
                </a:lnTo>
                <a:lnTo>
                  <a:pt x="34614" y="116103"/>
                </a:lnTo>
                <a:close/>
                <a:moveTo>
                  <a:pt x="23076" y="93026"/>
                </a:moveTo>
                <a:lnTo>
                  <a:pt x="23076" y="104565"/>
                </a:lnTo>
                <a:lnTo>
                  <a:pt x="34614" y="104565"/>
                </a:lnTo>
                <a:lnTo>
                  <a:pt x="34614" y="93026"/>
                </a:lnTo>
                <a:lnTo>
                  <a:pt x="23076" y="93026"/>
                </a:lnTo>
                <a:close/>
                <a:moveTo>
                  <a:pt x="11538" y="174515"/>
                </a:moveTo>
                <a:lnTo>
                  <a:pt x="11538" y="162977"/>
                </a:lnTo>
                <a:lnTo>
                  <a:pt x="0" y="162977"/>
                </a:lnTo>
                <a:lnTo>
                  <a:pt x="0" y="186053"/>
                </a:lnTo>
                <a:lnTo>
                  <a:pt x="34614" y="186053"/>
                </a:lnTo>
                <a:lnTo>
                  <a:pt x="34614" y="174515"/>
                </a:lnTo>
                <a:lnTo>
                  <a:pt x="11538" y="174515"/>
                </a:lnTo>
                <a:close/>
                <a:moveTo>
                  <a:pt x="23076" y="139900"/>
                </a:moveTo>
                <a:lnTo>
                  <a:pt x="11538" y="139900"/>
                </a:lnTo>
                <a:lnTo>
                  <a:pt x="11538" y="162977"/>
                </a:lnTo>
                <a:lnTo>
                  <a:pt x="23076" y="162977"/>
                </a:lnTo>
                <a:lnTo>
                  <a:pt x="23076" y="139900"/>
                </a:lnTo>
                <a:close/>
                <a:moveTo>
                  <a:pt x="11538" y="81488"/>
                </a:moveTo>
                <a:lnTo>
                  <a:pt x="11538" y="93026"/>
                </a:lnTo>
                <a:lnTo>
                  <a:pt x="23076" y="93026"/>
                </a:lnTo>
                <a:lnTo>
                  <a:pt x="23076" y="81488"/>
                </a:lnTo>
                <a:lnTo>
                  <a:pt x="11538" y="81488"/>
                </a:lnTo>
                <a:close/>
                <a:moveTo>
                  <a:pt x="57691" y="69950"/>
                </a:moveTo>
                <a:lnTo>
                  <a:pt x="57691" y="58412"/>
                </a:lnTo>
                <a:lnTo>
                  <a:pt x="0" y="58412"/>
                </a:lnTo>
                <a:lnTo>
                  <a:pt x="0" y="81488"/>
                </a:lnTo>
                <a:lnTo>
                  <a:pt x="11538" y="81488"/>
                </a:lnTo>
                <a:lnTo>
                  <a:pt x="11538" y="69950"/>
                </a:lnTo>
                <a:lnTo>
                  <a:pt x="57691" y="6995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it-IT" sz="1800">
                <a:solidFill>
                  <a:schemeClr val="dk1"/>
                </a:solidFill>
                <a:latin typeface="Geist"/>
                <a:ea typeface="Geist"/>
                <a:cs typeface="Geist"/>
                <a:sym typeface="Geist"/>
              </a:rPr>
              <a:t> </a:t>
            </a:r>
            <a:endParaRPr/>
          </a:p>
        </p:txBody>
      </p:sp>
      <p:grpSp>
        <p:nvGrpSpPr>
          <p:cNvPr id="367" name="Google Shape;367;p33"/>
          <p:cNvGrpSpPr/>
          <p:nvPr/>
        </p:nvGrpSpPr>
        <p:grpSpPr>
          <a:xfrm>
            <a:off x="9765959" y="3487772"/>
            <a:ext cx="173793" cy="173793"/>
            <a:chOff x="8279598" y="831469"/>
            <a:chExt cx="173793" cy="173793"/>
          </a:xfrm>
        </p:grpSpPr>
        <p:sp>
          <p:nvSpPr>
            <p:cNvPr id="368" name="Google Shape;368;p33"/>
            <p:cNvSpPr/>
            <p:nvPr/>
          </p:nvSpPr>
          <p:spPr>
            <a:xfrm>
              <a:off x="8395701" y="870410"/>
              <a:ext cx="19470" cy="19470"/>
            </a:xfrm>
            <a:custGeom>
              <a:rect b="b" l="l" r="r" t="t"/>
              <a:pathLst>
                <a:path extrusionOk="0" h="19470" w="19470">
                  <a:moveTo>
                    <a:pt x="0" y="0"/>
                  </a:moveTo>
                  <a:lnTo>
                    <a:pt x="0" y="19471"/>
                  </a:lnTo>
                  <a:lnTo>
                    <a:pt x="19470" y="19471"/>
                  </a:lnTo>
                  <a:lnTo>
                    <a:pt x="19470" y="0"/>
                  </a:lnTo>
                  <a:lnTo>
                    <a:pt x="0"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69" name="Google Shape;369;p33"/>
            <p:cNvSpPr/>
            <p:nvPr/>
          </p:nvSpPr>
          <p:spPr>
            <a:xfrm>
              <a:off x="8376230" y="850940"/>
              <a:ext cx="19470" cy="19470"/>
            </a:xfrm>
            <a:custGeom>
              <a:rect b="b" l="l" r="r" t="t"/>
              <a:pathLst>
                <a:path extrusionOk="0" h="19470" w="19470">
                  <a:moveTo>
                    <a:pt x="0" y="0"/>
                  </a:moveTo>
                  <a:lnTo>
                    <a:pt x="0" y="19471"/>
                  </a:lnTo>
                  <a:lnTo>
                    <a:pt x="19471" y="19471"/>
                  </a:lnTo>
                  <a:lnTo>
                    <a:pt x="19471"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0" name="Google Shape;370;p33"/>
            <p:cNvSpPr/>
            <p:nvPr/>
          </p:nvSpPr>
          <p:spPr>
            <a:xfrm>
              <a:off x="8357480" y="831469"/>
              <a:ext cx="19470" cy="19470"/>
            </a:xfrm>
            <a:custGeom>
              <a:rect b="b" l="l" r="r" t="t"/>
              <a:pathLst>
                <a:path extrusionOk="0" h="19470" w="19470">
                  <a:moveTo>
                    <a:pt x="0" y="0"/>
                  </a:moveTo>
                  <a:lnTo>
                    <a:pt x="0" y="19471"/>
                  </a:lnTo>
                  <a:lnTo>
                    <a:pt x="19471" y="19471"/>
                  </a:lnTo>
                  <a:lnTo>
                    <a:pt x="19471"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1" name="Google Shape;371;p33"/>
            <p:cNvSpPr/>
            <p:nvPr/>
          </p:nvSpPr>
          <p:spPr>
            <a:xfrm>
              <a:off x="8279598" y="889160"/>
              <a:ext cx="173793" cy="58411"/>
            </a:xfrm>
            <a:custGeom>
              <a:rect b="b" l="l" r="r" t="t"/>
              <a:pathLst>
                <a:path extrusionOk="0" h="58411" w="173793">
                  <a:moveTo>
                    <a:pt x="154323" y="38941"/>
                  </a:moveTo>
                  <a:lnTo>
                    <a:pt x="173794" y="38941"/>
                  </a:lnTo>
                  <a:lnTo>
                    <a:pt x="173794" y="19471"/>
                  </a:lnTo>
                  <a:lnTo>
                    <a:pt x="154323" y="19471"/>
                  </a:lnTo>
                  <a:lnTo>
                    <a:pt x="154323" y="0"/>
                  </a:lnTo>
                  <a:lnTo>
                    <a:pt x="134852" y="0"/>
                  </a:lnTo>
                  <a:lnTo>
                    <a:pt x="134852" y="19471"/>
                  </a:lnTo>
                  <a:lnTo>
                    <a:pt x="0" y="19471"/>
                  </a:lnTo>
                  <a:lnTo>
                    <a:pt x="0" y="38941"/>
                  </a:lnTo>
                  <a:lnTo>
                    <a:pt x="134852" y="38941"/>
                  </a:lnTo>
                  <a:lnTo>
                    <a:pt x="134852" y="58412"/>
                  </a:lnTo>
                  <a:lnTo>
                    <a:pt x="154323" y="58412"/>
                  </a:lnTo>
                  <a:lnTo>
                    <a:pt x="154323" y="3894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2" name="Google Shape;372;p33"/>
            <p:cNvSpPr/>
            <p:nvPr/>
          </p:nvSpPr>
          <p:spPr>
            <a:xfrm>
              <a:off x="8395701" y="946851"/>
              <a:ext cx="19470" cy="19470"/>
            </a:xfrm>
            <a:custGeom>
              <a:rect b="b" l="l" r="r" t="t"/>
              <a:pathLst>
                <a:path extrusionOk="0" h="19470" w="19470">
                  <a:moveTo>
                    <a:pt x="19470" y="0"/>
                  </a:moveTo>
                  <a:lnTo>
                    <a:pt x="0" y="0"/>
                  </a:lnTo>
                  <a:lnTo>
                    <a:pt x="0" y="19471"/>
                  </a:lnTo>
                  <a:lnTo>
                    <a:pt x="19470" y="19471"/>
                  </a:lnTo>
                  <a:lnTo>
                    <a:pt x="1947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3" name="Google Shape;373;p33"/>
            <p:cNvSpPr/>
            <p:nvPr/>
          </p:nvSpPr>
          <p:spPr>
            <a:xfrm>
              <a:off x="8376230" y="966321"/>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4" name="Google Shape;374;p33"/>
            <p:cNvSpPr/>
            <p:nvPr/>
          </p:nvSpPr>
          <p:spPr>
            <a:xfrm>
              <a:off x="8356759" y="985792"/>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375" name="Google Shape;375;p33"/>
          <p:cNvGrpSpPr/>
          <p:nvPr/>
        </p:nvGrpSpPr>
        <p:grpSpPr>
          <a:xfrm>
            <a:off x="10094551" y="3487772"/>
            <a:ext cx="173073" cy="173794"/>
            <a:chOff x="8626464" y="831469"/>
            <a:chExt cx="173073" cy="173794"/>
          </a:xfrm>
        </p:grpSpPr>
        <p:sp>
          <p:nvSpPr>
            <p:cNvPr id="376" name="Google Shape;376;p33"/>
            <p:cNvSpPr/>
            <p:nvPr/>
          </p:nvSpPr>
          <p:spPr>
            <a:xfrm>
              <a:off x="8627185" y="831469"/>
              <a:ext cx="64181" cy="64181"/>
            </a:xfrm>
            <a:custGeom>
              <a:rect b="b" l="l" r="r" t="t"/>
              <a:pathLst>
                <a:path extrusionOk="0" h="64181" w="64181">
                  <a:moveTo>
                    <a:pt x="64181" y="0"/>
                  </a:moveTo>
                  <a:lnTo>
                    <a:pt x="0" y="0"/>
                  </a:lnTo>
                  <a:lnTo>
                    <a:pt x="0" y="64181"/>
                  </a:lnTo>
                  <a:lnTo>
                    <a:pt x="64181" y="64181"/>
                  </a:lnTo>
                  <a:lnTo>
                    <a:pt x="6418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7" name="Google Shape;377;p33"/>
            <p:cNvSpPr/>
            <p:nvPr/>
          </p:nvSpPr>
          <p:spPr>
            <a:xfrm>
              <a:off x="8731029" y="941082"/>
              <a:ext cx="64181" cy="64181"/>
            </a:xfrm>
            <a:custGeom>
              <a:rect b="b" l="l" r="r" t="t"/>
              <a:pathLst>
                <a:path extrusionOk="0" h="64181" w="64181">
                  <a:moveTo>
                    <a:pt x="64181" y="0"/>
                  </a:moveTo>
                  <a:lnTo>
                    <a:pt x="0" y="0"/>
                  </a:lnTo>
                  <a:lnTo>
                    <a:pt x="0" y="64181"/>
                  </a:lnTo>
                  <a:lnTo>
                    <a:pt x="64181" y="64181"/>
                  </a:lnTo>
                  <a:lnTo>
                    <a:pt x="6418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8" name="Google Shape;378;p33"/>
            <p:cNvSpPr/>
            <p:nvPr/>
          </p:nvSpPr>
          <p:spPr>
            <a:xfrm>
              <a:off x="8626464" y="979302"/>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79" name="Google Shape;379;p33"/>
            <p:cNvSpPr/>
            <p:nvPr/>
          </p:nvSpPr>
          <p:spPr>
            <a:xfrm>
              <a:off x="8648098" y="956946"/>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0" name="Google Shape;380;p33"/>
            <p:cNvSpPr/>
            <p:nvPr/>
          </p:nvSpPr>
          <p:spPr>
            <a:xfrm>
              <a:off x="8670453" y="938197"/>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1" name="Google Shape;381;p33"/>
            <p:cNvSpPr/>
            <p:nvPr/>
          </p:nvSpPr>
          <p:spPr>
            <a:xfrm>
              <a:off x="8692087" y="917284"/>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2" name="Google Shape;382;p33"/>
            <p:cNvSpPr/>
            <p:nvPr/>
          </p:nvSpPr>
          <p:spPr>
            <a:xfrm>
              <a:off x="8713721" y="895650"/>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3" name="Google Shape;383;p33"/>
            <p:cNvSpPr/>
            <p:nvPr/>
          </p:nvSpPr>
          <p:spPr>
            <a:xfrm>
              <a:off x="8733913" y="875458"/>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4" name="Google Shape;384;p33"/>
            <p:cNvSpPr/>
            <p:nvPr/>
          </p:nvSpPr>
          <p:spPr>
            <a:xfrm>
              <a:off x="8756269" y="855266"/>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85" name="Google Shape;385;p33"/>
            <p:cNvSpPr/>
            <p:nvPr/>
          </p:nvSpPr>
          <p:spPr>
            <a:xfrm>
              <a:off x="8777903" y="834353"/>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386" name="Google Shape;386;p33"/>
          <p:cNvGrpSpPr/>
          <p:nvPr/>
        </p:nvGrpSpPr>
        <p:grpSpPr>
          <a:xfrm>
            <a:off x="10422426" y="3488132"/>
            <a:ext cx="173073" cy="173072"/>
            <a:chOff x="10422426" y="3457844"/>
            <a:chExt cx="173073" cy="173072"/>
          </a:xfrm>
        </p:grpSpPr>
        <p:sp>
          <p:nvSpPr>
            <p:cNvPr id="387" name="Google Shape;387;p33"/>
            <p:cNvSpPr/>
            <p:nvPr/>
          </p:nvSpPr>
          <p:spPr>
            <a:xfrm>
              <a:off x="10483723" y="3494622"/>
              <a:ext cx="50479" cy="51200"/>
            </a:xfrm>
            <a:custGeom>
              <a:rect b="b" l="l" r="r" t="t"/>
              <a:pathLst>
                <a:path extrusionOk="0" h="51200" w="50479">
                  <a:moveTo>
                    <a:pt x="18028" y="0"/>
                  </a:moveTo>
                  <a:lnTo>
                    <a:pt x="32451" y="0"/>
                  </a:lnTo>
                  <a:lnTo>
                    <a:pt x="32451" y="4327"/>
                  </a:lnTo>
                  <a:lnTo>
                    <a:pt x="41825" y="4327"/>
                  </a:lnTo>
                  <a:lnTo>
                    <a:pt x="41825" y="8654"/>
                  </a:lnTo>
                  <a:lnTo>
                    <a:pt x="46153" y="8654"/>
                  </a:lnTo>
                  <a:lnTo>
                    <a:pt x="46153" y="18028"/>
                  </a:lnTo>
                  <a:lnTo>
                    <a:pt x="41825" y="18028"/>
                  </a:lnTo>
                  <a:lnTo>
                    <a:pt x="41825" y="8654"/>
                  </a:lnTo>
                  <a:lnTo>
                    <a:pt x="32451" y="8654"/>
                  </a:lnTo>
                  <a:lnTo>
                    <a:pt x="32451" y="4327"/>
                  </a:lnTo>
                  <a:lnTo>
                    <a:pt x="18028" y="4327"/>
                  </a:lnTo>
                  <a:lnTo>
                    <a:pt x="18028" y="0"/>
                  </a:lnTo>
                  <a:close/>
                  <a:moveTo>
                    <a:pt x="18028" y="46874"/>
                  </a:moveTo>
                  <a:lnTo>
                    <a:pt x="32451" y="46874"/>
                  </a:lnTo>
                  <a:lnTo>
                    <a:pt x="32451" y="51201"/>
                  </a:lnTo>
                  <a:lnTo>
                    <a:pt x="18028" y="51201"/>
                  </a:lnTo>
                  <a:lnTo>
                    <a:pt x="18028" y="46874"/>
                  </a:lnTo>
                  <a:close/>
                  <a:moveTo>
                    <a:pt x="18028" y="4327"/>
                  </a:moveTo>
                  <a:lnTo>
                    <a:pt x="8653" y="4327"/>
                  </a:lnTo>
                  <a:lnTo>
                    <a:pt x="8653" y="8654"/>
                  </a:lnTo>
                  <a:lnTo>
                    <a:pt x="4327" y="8654"/>
                  </a:lnTo>
                  <a:lnTo>
                    <a:pt x="4327" y="18028"/>
                  </a:lnTo>
                  <a:lnTo>
                    <a:pt x="8653" y="18028"/>
                  </a:lnTo>
                  <a:lnTo>
                    <a:pt x="8653" y="8654"/>
                  </a:lnTo>
                  <a:lnTo>
                    <a:pt x="18028" y="8654"/>
                  </a:lnTo>
                  <a:lnTo>
                    <a:pt x="18028" y="4327"/>
                  </a:lnTo>
                  <a:close/>
                  <a:moveTo>
                    <a:pt x="19470" y="21634"/>
                  </a:moveTo>
                  <a:lnTo>
                    <a:pt x="23076" y="21634"/>
                  </a:lnTo>
                  <a:lnTo>
                    <a:pt x="23076" y="25240"/>
                  </a:lnTo>
                  <a:lnTo>
                    <a:pt x="26682" y="25240"/>
                  </a:lnTo>
                  <a:lnTo>
                    <a:pt x="26682" y="21634"/>
                  </a:lnTo>
                  <a:lnTo>
                    <a:pt x="30287" y="21634"/>
                  </a:lnTo>
                  <a:lnTo>
                    <a:pt x="30287" y="18028"/>
                  </a:lnTo>
                  <a:lnTo>
                    <a:pt x="34614" y="18028"/>
                  </a:lnTo>
                  <a:lnTo>
                    <a:pt x="34614" y="22355"/>
                  </a:lnTo>
                  <a:lnTo>
                    <a:pt x="31008" y="22355"/>
                  </a:lnTo>
                  <a:lnTo>
                    <a:pt x="31008" y="25961"/>
                  </a:lnTo>
                  <a:lnTo>
                    <a:pt x="27403" y="25961"/>
                  </a:lnTo>
                  <a:lnTo>
                    <a:pt x="27403" y="29567"/>
                  </a:lnTo>
                  <a:lnTo>
                    <a:pt x="31008" y="29567"/>
                  </a:lnTo>
                  <a:lnTo>
                    <a:pt x="31008" y="33172"/>
                  </a:lnTo>
                  <a:lnTo>
                    <a:pt x="34614" y="33172"/>
                  </a:lnTo>
                  <a:lnTo>
                    <a:pt x="34614" y="37499"/>
                  </a:lnTo>
                  <a:lnTo>
                    <a:pt x="30287" y="37499"/>
                  </a:lnTo>
                  <a:lnTo>
                    <a:pt x="30287" y="33893"/>
                  </a:lnTo>
                  <a:lnTo>
                    <a:pt x="26682" y="33893"/>
                  </a:lnTo>
                  <a:lnTo>
                    <a:pt x="26682" y="30288"/>
                  </a:lnTo>
                  <a:lnTo>
                    <a:pt x="23076" y="30288"/>
                  </a:lnTo>
                  <a:lnTo>
                    <a:pt x="23076" y="33893"/>
                  </a:lnTo>
                  <a:lnTo>
                    <a:pt x="19470" y="33893"/>
                  </a:lnTo>
                  <a:lnTo>
                    <a:pt x="19470" y="37499"/>
                  </a:lnTo>
                  <a:lnTo>
                    <a:pt x="15144" y="37499"/>
                  </a:lnTo>
                  <a:lnTo>
                    <a:pt x="15144" y="33172"/>
                  </a:lnTo>
                  <a:lnTo>
                    <a:pt x="18749" y="33172"/>
                  </a:lnTo>
                  <a:lnTo>
                    <a:pt x="18749" y="29567"/>
                  </a:lnTo>
                  <a:lnTo>
                    <a:pt x="22355" y="29567"/>
                  </a:lnTo>
                  <a:lnTo>
                    <a:pt x="22355" y="25961"/>
                  </a:lnTo>
                  <a:lnTo>
                    <a:pt x="18749" y="25961"/>
                  </a:lnTo>
                  <a:lnTo>
                    <a:pt x="18749" y="22355"/>
                  </a:lnTo>
                  <a:lnTo>
                    <a:pt x="15144" y="22355"/>
                  </a:lnTo>
                  <a:lnTo>
                    <a:pt x="15144" y="18028"/>
                  </a:lnTo>
                  <a:lnTo>
                    <a:pt x="19470" y="18028"/>
                  </a:lnTo>
                  <a:lnTo>
                    <a:pt x="19470" y="21634"/>
                  </a:lnTo>
                  <a:close/>
                  <a:moveTo>
                    <a:pt x="18028" y="42547"/>
                  </a:moveTo>
                  <a:lnTo>
                    <a:pt x="8653" y="42547"/>
                  </a:lnTo>
                  <a:lnTo>
                    <a:pt x="8653" y="33172"/>
                  </a:lnTo>
                  <a:lnTo>
                    <a:pt x="4327" y="33172"/>
                  </a:lnTo>
                  <a:lnTo>
                    <a:pt x="4327" y="42547"/>
                  </a:lnTo>
                  <a:lnTo>
                    <a:pt x="8653" y="42547"/>
                  </a:lnTo>
                  <a:lnTo>
                    <a:pt x="8653" y="46874"/>
                  </a:lnTo>
                  <a:lnTo>
                    <a:pt x="18028" y="46874"/>
                  </a:lnTo>
                  <a:lnTo>
                    <a:pt x="18028" y="42547"/>
                  </a:lnTo>
                  <a:close/>
                  <a:moveTo>
                    <a:pt x="41825" y="33172"/>
                  </a:moveTo>
                  <a:lnTo>
                    <a:pt x="41825" y="42547"/>
                  </a:lnTo>
                  <a:lnTo>
                    <a:pt x="32451" y="42547"/>
                  </a:lnTo>
                  <a:lnTo>
                    <a:pt x="32451" y="46874"/>
                  </a:lnTo>
                  <a:lnTo>
                    <a:pt x="41825" y="46874"/>
                  </a:lnTo>
                  <a:lnTo>
                    <a:pt x="41825" y="42547"/>
                  </a:lnTo>
                  <a:lnTo>
                    <a:pt x="46153" y="42547"/>
                  </a:lnTo>
                  <a:lnTo>
                    <a:pt x="46153" y="33172"/>
                  </a:lnTo>
                  <a:lnTo>
                    <a:pt x="41825" y="33172"/>
                  </a:lnTo>
                  <a:close/>
                  <a:moveTo>
                    <a:pt x="0" y="33172"/>
                  </a:moveTo>
                  <a:lnTo>
                    <a:pt x="0" y="18028"/>
                  </a:lnTo>
                  <a:lnTo>
                    <a:pt x="4327" y="18028"/>
                  </a:lnTo>
                  <a:lnTo>
                    <a:pt x="4327" y="33172"/>
                  </a:lnTo>
                  <a:lnTo>
                    <a:pt x="0" y="33172"/>
                  </a:lnTo>
                  <a:close/>
                  <a:moveTo>
                    <a:pt x="46153" y="18028"/>
                  </a:moveTo>
                  <a:lnTo>
                    <a:pt x="46153" y="33172"/>
                  </a:lnTo>
                  <a:lnTo>
                    <a:pt x="50479" y="33172"/>
                  </a:lnTo>
                  <a:lnTo>
                    <a:pt x="50479" y="18028"/>
                  </a:lnTo>
                  <a:lnTo>
                    <a:pt x="46153" y="1802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388" name="Google Shape;388;p33"/>
            <p:cNvGrpSpPr/>
            <p:nvPr/>
          </p:nvGrpSpPr>
          <p:grpSpPr>
            <a:xfrm>
              <a:off x="10422426" y="3457844"/>
              <a:ext cx="173073" cy="173072"/>
              <a:chOff x="8972609" y="831469"/>
              <a:chExt cx="173073" cy="173072"/>
            </a:xfrm>
          </p:grpSpPr>
          <p:sp>
            <p:nvSpPr>
              <p:cNvPr id="389" name="Google Shape;389;p33"/>
              <p:cNvSpPr/>
              <p:nvPr/>
            </p:nvSpPr>
            <p:spPr>
              <a:xfrm>
                <a:off x="8989917" y="952620"/>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0" name="Google Shape;390;p33"/>
              <p:cNvSpPr/>
              <p:nvPr/>
            </p:nvSpPr>
            <p:spPr>
              <a:xfrm>
                <a:off x="8998570" y="935312"/>
                <a:ext cx="121151" cy="17307"/>
              </a:xfrm>
              <a:custGeom>
                <a:rect b="b" l="l" r="r" t="t"/>
                <a:pathLst>
                  <a:path extrusionOk="0" h="17307" w="121151">
                    <a:moveTo>
                      <a:pt x="121151" y="17307"/>
                    </a:moveTo>
                    <a:lnTo>
                      <a:pt x="121151" y="0"/>
                    </a:lnTo>
                    <a:lnTo>
                      <a:pt x="112497" y="0"/>
                    </a:lnTo>
                    <a:lnTo>
                      <a:pt x="112497" y="8654"/>
                    </a:lnTo>
                    <a:lnTo>
                      <a:pt x="8653" y="8654"/>
                    </a:lnTo>
                    <a:lnTo>
                      <a:pt x="8653" y="0"/>
                    </a:lnTo>
                    <a:lnTo>
                      <a:pt x="0" y="0"/>
                    </a:lnTo>
                    <a:lnTo>
                      <a:pt x="0" y="17307"/>
                    </a:lnTo>
                    <a:lnTo>
                      <a:pt x="121151" y="17307"/>
                    </a:lnTo>
                    <a:lnTo>
                      <a:pt x="121151" y="1730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1" name="Google Shape;391;p33"/>
              <p:cNvSpPr/>
              <p:nvPr/>
            </p:nvSpPr>
            <p:spPr>
              <a:xfrm>
                <a:off x="8998570" y="831469"/>
                <a:ext cx="121151" cy="8653"/>
              </a:xfrm>
              <a:custGeom>
                <a:rect b="b" l="l" r="r" t="t"/>
                <a:pathLst>
                  <a:path extrusionOk="0" h="8653" w="121151">
                    <a:moveTo>
                      <a:pt x="121151" y="0"/>
                    </a:moveTo>
                    <a:lnTo>
                      <a:pt x="0" y="0"/>
                    </a:lnTo>
                    <a:lnTo>
                      <a:pt x="0" y="8654"/>
                    </a:lnTo>
                    <a:lnTo>
                      <a:pt x="121151" y="8654"/>
                    </a:lnTo>
                    <a:lnTo>
                      <a:pt x="12115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2" name="Google Shape;392;p33"/>
              <p:cNvSpPr/>
              <p:nvPr/>
            </p:nvSpPr>
            <p:spPr>
              <a:xfrm>
                <a:off x="9015877" y="848776"/>
                <a:ext cx="86536" cy="8653"/>
              </a:xfrm>
              <a:custGeom>
                <a:rect b="b" l="l" r="r" t="t"/>
                <a:pathLst>
                  <a:path extrusionOk="0" h="8653" w="86536">
                    <a:moveTo>
                      <a:pt x="86536" y="0"/>
                    </a:moveTo>
                    <a:lnTo>
                      <a:pt x="0" y="0"/>
                    </a:lnTo>
                    <a:lnTo>
                      <a:pt x="0" y="8654"/>
                    </a:lnTo>
                    <a:lnTo>
                      <a:pt x="86536" y="8654"/>
                    </a:lnTo>
                    <a:lnTo>
                      <a:pt x="8653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3" name="Google Shape;393;p33"/>
              <p:cNvSpPr/>
              <p:nvPr/>
            </p:nvSpPr>
            <p:spPr>
              <a:xfrm>
                <a:off x="8989917" y="840123"/>
                <a:ext cx="8653" cy="95189"/>
              </a:xfrm>
              <a:custGeom>
                <a:rect b="b" l="l" r="r" t="t"/>
                <a:pathLst>
                  <a:path extrusionOk="0" h="95189" w="8653">
                    <a:moveTo>
                      <a:pt x="8653" y="0"/>
                    </a:moveTo>
                    <a:lnTo>
                      <a:pt x="0" y="0"/>
                    </a:lnTo>
                    <a:lnTo>
                      <a:pt x="0" y="95190"/>
                    </a:lnTo>
                    <a:lnTo>
                      <a:pt x="8653" y="95190"/>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4" name="Google Shape;394;p33"/>
              <p:cNvSpPr/>
              <p:nvPr/>
            </p:nvSpPr>
            <p:spPr>
              <a:xfrm>
                <a:off x="9119721" y="840123"/>
                <a:ext cx="8653" cy="95189"/>
              </a:xfrm>
              <a:custGeom>
                <a:rect b="b" l="l" r="r" t="t"/>
                <a:pathLst>
                  <a:path extrusionOk="0" h="95189" w="8653">
                    <a:moveTo>
                      <a:pt x="8653" y="0"/>
                    </a:moveTo>
                    <a:lnTo>
                      <a:pt x="0" y="0"/>
                    </a:lnTo>
                    <a:lnTo>
                      <a:pt x="0" y="95190"/>
                    </a:lnTo>
                    <a:lnTo>
                      <a:pt x="8653" y="95190"/>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5" name="Google Shape;395;p33"/>
              <p:cNvSpPr/>
              <p:nvPr/>
            </p:nvSpPr>
            <p:spPr>
              <a:xfrm>
                <a:off x="9015877" y="926659"/>
                <a:ext cx="86536" cy="8653"/>
              </a:xfrm>
              <a:custGeom>
                <a:rect b="b" l="l" r="r" t="t"/>
                <a:pathLst>
                  <a:path extrusionOk="0" h="8653" w="86536">
                    <a:moveTo>
                      <a:pt x="86536" y="0"/>
                    </a:moveTo>
                    <a:lnTo>
                      <a:pt x="0" y="0"/>
                    </a:lnTo>
                    <a:lnTo>
                      <a:pt x="0" y="8654"/>
                    </a:lnTo>
                    <a:lnTo>
                      <a:pt x="86536" y="8654"/>
                    </a:lnTo>
                    <a:lnTo>
                      <a:pt x="8653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6" name="Google Shape;396;p33"/>
              <p:cNvSpPr/>
              <p:nvPr/>
            </p:nvSpPr>
            <p:spPr>
              <a:xfrm>
                <a:off x="9102414" y="857430"/>
                <a:ext cx="8653" cy="69229"/>
              </a:xfrm>
              <a:custGeom>
                <a:rect b="b" l="l" r="r" t="t"/>
                <a:pathLst>
                  <a:path extrusionOk="0" h="69229" w="8653">
                    <a:moveTo>
                      <a:pt x="8653" y="0"/>
                    </a:moveTo>
                    <a:lnTo>
                      <a:pt x="0" y="0"/>
                    </a:lnTo>
                    <a:lnTo>
                      <a:pt x="0" y="69229"/>
                    </a:lnTo>
                    <a:lnTo>
                      <a:pt x="8653" y="69229"/>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7" name="Google Shape;397;p33"/>
              <p:cNvSpPr/>
              <p:nvPr/>
            </p:nvSpPr>
            <p:spPr>
              <a:xfrm>
                <a:off x="8981263" y="961273"/>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8" name="Google Shape;398;p33"/>
              <p:cNvSpPr/>
              <p:nvPr/>
            </p:nvSpPr>
            <p:spPr>
              <a:xfrm>
                <a:off x="8972609" y="969927"/>
                <a:ext cx="8653" cy="25960"/>
              </a:xfrm>
              <a:custGeom>
                <a:rect b="b" l="l" r="r" t="t"/>
                <a:pathLst>
                  <a:path extrusionOk="0" h="25960" w="8653">
                    <a:moveTo>
                      <a:pt x="8653" y="0"/>
                    </a:moveTo>
                    <a:lnTo>
                      <a:pt x="0" y="0"/>
                    </a:lnTo>
                    <a:lnTo>
                      <a:pt x="0" y="25961"/>
                    </a:lnTo>
                    <a:lnTo>
                      <a:pt x="8653" y="25961"/>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399" name="Google Shape;399;p33"/>
              <p:cNvSpPr/>
              <p:nvPr/>
            </p:nvSpPr>
            <p:spPr>
              <a:xfrm>
                <a:off x="9119721" y="952620"/>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0" name="Google Shape;400;p33"/>
              <p:cNvSpPr/>
              <p:nvPr/>
            </p:nvSpPr>
            <p:spPr>
              <a:xfrm>
                <a:off x="9128374" y="961273"/>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1" name="Google Shape;401;p33"/>
              <p:cNvSpPr/>
              <p:nvPr/>
            </p:nvSpPr>
            <p:spPr>
              <a:xfrm>
                <a:off x="9137028" y="969927"/>
                <a:ext cx="8654" cy="25960"/>
              </a:xfrm>
              <a:custGeom>
                <a:rect b="b" l="l" r="r" t="t"/>
                <a:pathLst>
                  <a:path extrusionOk="0" h="25960" w="8654">
                    <a:moveTo>
                      <a:pt x="8654" y="0"/>
                    </a:moveTo>
                    <a:lnTo>
                      <a:pt x="0" y="0"/>
                    </a:lnTo>
                    <a:lnTo>
                      <a:pt x="0" y="25961"/>
                    </a:lnTo>
                    <a:lnTo>
                      <a:pt x="8654" y="25961"/>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2" name="Google Shape;402;p33"/>
              <p:cNvSpPr/>
              <p:nvPr/>
            </p:nvSpPr>
            <p:spPr>
              <a:xfrm>
                <a:off x="8981263" y="995888"/>
                <a:ext cx="155765" cy="8653"/>
              </a:xfrm>
              <a:custGeom>
                <a:rect b="b" l="l" r="r" t="t"/>
                <a:pathLst>
                  <a:path extrusionOk="0" h="8653" w="155765">
                    <a:moveTo>
                      <a:pt x="155765" y="0"/>
                    </a:moveTo>
                    <a:lnTo>
                      <a:pt x="0" y="0"/>
                    </a:lnTo>
                    <a:lnTo>
                      <a:pt x="0" y="8654"/>
                    </a:lnTo>
                    <a:lnTo>
                      <a:pt x="155765" y="8654"/>
                    </a:lnTo>
                    <a:lnTo>
                      <a:pt x="15576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3" name="Google Shape;403;p33"/>
              <p:cNvSpPr/>
              <p:nvPr/>
            </p:nvSpPr>
            <p:spPr>
              <a:xfrm>
                <a:off x="9007223" y="961273"/>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4" name="Google Shape;404;p33"/>
              <p:cNvSpPr/>
              <p:nvPr/>
            </p:nvSpPr>
            <p:spPr>
              <a:xfrm>
                <a:off x="9024531" y="961273"/>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5" name="Google Shape;405;p33"/>
              <p:cNvSpPr/>
              <p:nvPr/>
            </p:nvSpPr>
            <p:spPr>
              <a:xfrm>
                <a:off x="9041838" y="961273"/>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6" name="Google Shape;406;p33"/>
              <p:cNvSpPr/>
              <p:nvPr/>
            </p:nvSpPr>
            <p:spPr>
              <a:xfrm>
                <a:off x="9015877" y="978581"/>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7" name="Google Shape;407;p33"/>
              <p:cNvSpPr/>
              <p:nvPr/>
            </p:nvSpPr>
            <p:spPr>
              <a:xfrm>
                <a:off x="8998570" y="978581"/>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8" name="Google Shape;408;p33"/>
              <p:cNvSpPr/>
              <p:nvPr/>
            </p:nvSpPr>
            <p:spPr>
              <a:xfrm>
                <a:off x="9050491" y="978581"/>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09" name="Google Shape;409;p33"/>
              <p:cNvSpPr/>
              <p:nvPr/>
            </p:nvSpPr>
            <p:spPr>
              <a:xfrm>
                <a:off x="9033185" y="978581"/>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0" name="Google Shape;410;p33"/>
              <p:cNvSpPr/>
              <p:nvPr/>
            </p:nvSpPr>
            <p:spPr>
              <a:xfrm>
                <a:off x="9059146" y="961273"/>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1" name="Google Shape;411;p33"/>
              <p:cNvSpPr/>
              <p:nvPr/>
            </p:nvSpPr>
            <p:spPr>
              <a:xfrm>
                <a:off x="9076453" y="961273"/>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2" name="Google Shape;412;p33"/>
              <p:cNvSpPr/>
              <p:nvPr/>
            </p:nvSpPr>
            <p:spPr>
              <a:xfrm>
                <a:off x="9093760" y="961273"/>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3" name="Google Shape;413;p33"/>
              <p:cNvSpPr/>
              <p:nvPr/>
            </p:nvSpPr>
            <p:spPr>
              <a:xfrm>
                <a:off x="9067799" y="978581"/>
                <a:ext cx="8654" cy="8653"/>
              </a:xfrm>
              <a:custGeom>
                <a:rect b="b" l="l" r="r" t="t"/>
                <a:pathLst>
                  <a:path extrusionOk="0" h="8653" w="8654">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4" name="Google Shape;414;p33"/>
              <p:cNvSpPr/>
              <p:nvPr/>
            </p:nvSpPr>
            <p:spPr>
              <a:xfrm>
                <a:off x="9102414" y="978581"/>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5" name="Google Shape;415;p33"/>
              <p:cNvSpPr/>
              <p:nvPr/>
            </p:nvSpPr>
            <p:spPr>
              <a:xfrm>
                <a:off x="9085106" y="978581"/>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6" name="Google Shape;416;p33"/>
              <p:cNvSpPr/>
              <p:nvPr/>
            </p:nvSpPr>
            <p:spPr>
              <a:xfrm>
                <a:off x="9007223" y="857430"/>
                <a:ext cx="8654" cy="69229"/>
              </a:xfrm>
              <a:custGeom>
                <a:rect b="b" l="l" r="r" t="t"/>
                <a:pathLst>
                  <a:path extrusionOk="0" h="69229" w="8654">
                    <a:moveTo>
                      <a:pt x="8654" y="0"/>
                    </a:moveTo>
                    <a:lnTo>
                      <a:pt x="0" y="0"/>
                    </a:lnTo>
                    <a:lnTo>
                      <a:pt x="0" y="69229"/>
                    </a:lnTo>
                    <a:lnTo>
                      <a:pt x="8654" y="69229"/>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sp>
        <p:nvSpPr>
          <p:cNvPr id="417" name="Google Shape;417;p33"/>
          <p:cNvSpPr/>
          <p:nvPr/>
        </p:nvSpPr>
        <p:spPr>
          <a:xfrm>
            <a:off x="1426164" y="4000919"/>
            <a:ext cx="173072" cy="168745"/>
          </a:xfrm>
          <a:custGeom>
            <a:rect b="b" l="l" r="r" t="t"/>
            <a:pathLst>
              <a:path extrusionOk="0" h="168745" w="173072">
                <a:moveTo>
                  <a:pt x="72835" y="0"/>
                </a:moveTo>
                <a:lnTo>
                  <a:pt x="14423" y="0"/>
                </a:lnTo>
                <a:lnTo>
                  <a:pt x="14423" y="15144"/>
                </a:lnTo>
                <a:lnTo>
                  <a:pt x="0" y="15144"/>
                </a:lnTo>
                <a:lnTo>
                  <a:pt x="0" y="153602"/>
                </a:lnTo>
                <a:lnTo>
                  <a:pt x="14423" y="153602"/>
                </a:lnTo>
                <a:lnTo>
                  <a:pt x="14423" y="168746"/>
                </a:lnTo>
                <a:lnTo>
                  <a:pt x="158650" y="168746"/>
                </a:lnTo>
                <a:lnTo>
                  <a:pt x="158650" y="153602"/>
                </a:lnTo>
                <a:lnTo>
                  <a:pt x="14423" y="153602"/>
                </a:lnTo>
                <a:lnTo>
                  <a:pt x="14423" y="15144"/>
                </a:lnTo>
                <a:lnTo>
                  <a:pt x="72835" y="15144"/>
                </a:lnTo>
                <a:lnTo>
                  <a:pt x="72835" y="0"/>
                </a:lnTo>
                <a:close/>
                <a:moveTo>
                  <a:pt x="72835" y="15144"/>
                </a:moveTo>
                <a:lnTo>
                  <a:pt x="87257" y="15144"/>
                </a:lnTo>
                <a:lnTo>
                  <a:pt x="87257" y="30288"/>
                </a:lnTo>
                <a:lnTo>
                  <a:pt x="72835" y="30288"/>
                </a:lnTo>
                <a:lnTo>
                  <a:pt x="72835" y="15144"/>
                </a:lnTo>
                <a:close/>
                <a:moveTo>
                  <a:pt x="113939" y="61297"/>
                </a:moveTo>
                <a:lnTo>
                  <a:pt x="128362" y="61297"/>
                </a:lnTo>
                <a:lnTo>
                  <a:pt x="128362" y="76440"/>
                </a:lnTo>
                <a:lnTo>
                  <a:pt x="113939" y="76440"/>
                </a:lnTo>
                <a:lnTo>
                  <a:pt x="113939" y="61297"/>
                </a:lnTo>
                <a:close/>
                <a:moveTo>
                  <a:pt x="128362" y="76440"/>
                </a:moveTo>
                <a:lnTo>
                  <a:pt x="142784" y="76440"/>
                </a:lnTo>
                <a:lnTo>
                  <a:pt x="142784" y="91584"/>
                </a:lnTo>
                <a:lnTo>
                  <a:pt x="128362" y="91584"/>
                </a:lnTo>
                <a:lnTo>
                  <a:pt x="128362" y="76440"/>
                </a:lnTo>
                <a:close/>
                <a:moveTo>
                  <a:pt x="128362" y="91584"/>
                </a:moveTo>
                <a:lnTo>
                  <a:pt x="113939" y="91584"/>
                </a:lnTo>
                <a:lnTo>
                  <a:pt x="113939" y="106728"/>
                </a:lnTo>
                <a:lnTo>
                  <a:pt x="128362" y="106728"/>
                </a:lnTo>
                <a:lnTo>
                  <a:pt x="128362" y="91584"/>
                </a:lnTo>
                <a:close/>
                <a:moveTo>
                  <a:pt x="128362" y="106728"/>
                </a:moveTo>
                <a:lnTo>
                  <a:pt x="142784" y="106728"/>
                </a:lnTo>
                <a:lnTo>
                  <a:pt x="142784" y="121872"/>
                </a:lnTo>
                <a:lnTo>
                  <a:pt x="128362" y="121872"/>
                </a:lnTo>
                <a:lnTo>
                  <a:pt x="128362" y="106728"/>
                </a:lnTo>
                <a:close/>
                <a:moveTo>
                  <a:pt x="128362" y="121872"/>
                </a:moveTo>
                <a:lnTo>
                  <a:pt x="113939" y="121872"/>
                </a:lnTo>
                <a:lnTo>
                  <a:pt x="113939" y="137016"/>
                </a:lnTo>
                <a:lnTo>
                  <a:pt x="128362" y="137016"/>
                </a:lnTo>
                <a:lnTo>
                  <a:pt x="128362" y="121872"/>
                </a:lnTo>
                <a:close/>
                <a:moveTo>
                  <a:pt x="158650" y="30288"/>
                </a:moveTo>
                <a:lnTo>
                  <a:pt x="87257" y="30288"/>
                </a:lnTo>
                <a:lnTo>
                  <a:pt x="87257" y="45432"/>
                </a:lnTo>
                <a:lnTo>
                  <a:pt x="158650" y="45432"/>
                </a:lnTo>
                <a:lnTo>
                  <a:pt x="158650" y="30288"/>
                </a:lnTo>
                <a:close/>
                <a:moveTo>
                  <a:pt x="158650" y="45432"/>
                </a:moveTo>
                <a:lnTo>
                  <a:pt x="158650" y="153602"/>
                </a:lnTo>
                <a:lnTo>
                  <a:pt x="173073" y="153602"/>
                </a:lnTo>
                <a:lnTo>
                  <a:pt x="173073" y="45432"/>
                </a:lnTo>
                <a:lnTo>
                  <a:pt x="158650" y="454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8" name="Google Shape;418;p33"/>
          <p:cNvSpPr/>
          <p:nvPr/>
        </p:nvSpPr>
        <p:spPr>
          <a:xfrm>
            <a:off x="2118455" y="4000919"/>
            <a:ext cx="173072" cy="173072"/>
          </a:xfrm>
          <a:custGeom>
            <a:rect b="b" l="l" r="r" t="t"/>
            <a:pathLst>
              <a:path extrusionOk="0" h="173072" w="173072">
                <a:moveTo>
                  <a:pt x="173073" y="173073"/>
                </a:moveTo>
                <a:lnTo>
                  <a:pt x="173073" y="0"/>
                </a:lnTo>
                <a:lnTo>
                  <a:pt x="0" y="0"/>
                </a:lnTo>
                <a:lnTo>
                  <a:pt x="0" y="173073"/>
                </a:lnTo>
                <a:lnTo>
                  <a:pt x="173073" y="173073"/>
                </a:lnTo>
                <a:close/>
                <a:moveTo>
                  <a:pt x="96632" y="56970"/>
                </a:moveTo>
                <a:lnTo>
                  <a:pt x="96632" y="77161"/>
                </a:lnTo>
                <a:lnTo>
                  <a:pt x="76440" y="77161"/>
                </a:lnTo>
                <a:lnTo>
                  <a:pt x="76440" y="97353"/>
                </a:lnTo>
                <a:lnTo>
                  <a:pt x="96632" y="97353"/>
                </a:lnTo>
                <a:lnTo>
                  <a:pt x="96632" y="117545"/>
                </a:lnTo>
                <a:lnTo>
                  <a:pt x="116824" y="117545"/>
                </a:lnTo>
                <a:lnTo>
                  <a:pt x="116824" y="137737"/>
                </a:lnTo>
                <a:lnTo>
                  <a:pt x="96632" y="137737"/>
                </a:lnTo>
                <a:lnTo>
                  <a:pt x="96632" y="117545"/>
                </a:lnTo>
                <a:lnTo>
                  <a:pt x="76440" y="117545"/>
                </a:lnTo>
                <a:lnTo>
                  <a:pt x="76440" y="97353"/>
                </a:lnTo>
                <a:lnTo>
                  <a:pt x="56248" y="97353"/>
                </a:lnTo>
                <a:lnTo>
                  <a:pt x="56248" y="77161"/>
                </a:lnTo>
                <a:lnTo>
                  <a:pt x="76440" y="77161"/>
                </a:lnTo>
                <a:lnTo>
                  <a:pt x="76440" y="56970"/>
                </a:lnTo>
                <a:lnTo>
                  <a:pt x="96632" y="56970"/>
                </a:lnTo>
                <a:lnTo>
                  <a:pt x="96632" y="36778"/>
                </a:lnTo>
                <a:lnTo>
                  <a:pt x="116824" y="36778"/>
                </a:lnTo>
                <a:lnTo>
                  <a:pt x="116824" y="56970"/>
                </a:lnTo>
                <a:lnTo>
                  <a:pt x="96632" y="5697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19" name="Google Shape;419;p33"/>
          <p:cNvSpPr/>
          <p:nvPr/>
        </p:nvSpPr>
        <p:spPr>
          <a:xfrm>
            <a:off x="2464600" y="4000919"/>
            <a:ext cx="173072" cy="173072"/>
          </a:xfrm>
          <a:custGeom>
            <a:rect b="b" l="l" r="r" t="t"/>
            <a:pathLst>
              <a:path extrusionOk="0" h="173072" w="173072">
                <a:moveTo>
                  <a:pt x="0" y="0"/>
                </a:moveTo>
                <a:lnTo>
                  <a:pt x="0" y="173073"/>
                </a:lnTo>
                <a:lnTo>
                  <a:pt x="173073" y="173073"/>
                </a:lnTo>
                <a:lnTo>
                  <a:pt x="173073" y="0"/>
                </a:lnTo>
                <a:lnTo>
                  <a:pt x="0" y="0"/>
                </a:lnTo>
                <a:close/>
                <a:moveTo>
                  <a:pt x="76440" y="116824"/>
                </a:moveTo>
                <a:lnTo>
                  <a:pt x="76440" y="96632"/>
                </a:lnTo>
                <a:lnTo>
                  <a:pt x="96632" y="96632"/>
                </a:lnTo>
                <a:lnTo>
                  <a:pt x="96632" y="76440"/>
                </a:lnTo>
                <a:lnTo>
                  <a:pt x="76440" y="76440"/>
                </a:lnTo>
                <a:lnTo>
                  <a:pt x="76440" y="56249"/>
                </a:lnTo>
                <a:lnTo>
                  <a:pt x="56248" y="56249"/>
                </a:lnTo>
                <a:lnTo>
                  <a:pt x="56248" y="36057"/>
                </a:lnTo>
                <a:lnTo>
                  <a:pt x="76440" y="36057"/>
                </a:lnTo>
                <a:lnTo>
                  <a:pt x="76440" y="56249"/>
                </a:lnTo>
                <a:lnTo>
                  <a:pt x="96632" y="56249"/>
                </a:lnTo>
                <a:lnTo>
                  <a:pt x="96632" y="76440"/>
                </a:lnTo>
                <a:lnTo>
                  <a:pt x="116824" y="76440"/>
                </a:lnTo>
                <a:lnTo>
                  <a:pt x="116824" y="96632"/>
                </a:lnTo>
                <a:lnTo>
                  <a:pt x="96632" y="96632"/>
                </a:lnTo>
                <a:lnTo>
                  <a:pt x="96632" y="116824"/>
                </a:lnTo>
                <a:lnTo>
                  <a:pt x="76440" y="116824"/>
                </a:lnTo>
                <a:lnTo>
                  <a:pt x="76440" y="137016"/>
                </a:lnTo>
                <a:lnTo>
                  <a:pt x="56248" y="137016"/>
                </a:lnTo>
                <a:lnTo>
                  <a:pt x="56248" y="116824"/>
                </a:lnTo>
                <a:lnTo>
                  <a:pt x="76440" y="11682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420" name="Google Shape;420;p33"/>
          <p:cNvGrpSpPr/>
          <p:nvPr/>
        </p:nvGrpSpPr>
        <p:grpSpPr>
          <a:xfrm>
            <a:off x="1405012" y="1507173"/>
            <a:ext cx="173072" cy="173072"/>
            <a:chOff x="1405012" y="1507173"/>
            <a:chExt cx="173072" cy="173072"/>
          </a:xfrm>
        </p:grpSpPr>
        <p:sp>
          <p:nvSpPr>
            <p:cNvPr id="421" name="Google Shape;421;p33"/>
            <p:cNvSpPr/>
            <p:nvPr/>
          </p:nvSpPr>
          <p:spPr>
            <a:xfrm>
              <a:off x="1431694" y="1534576"/>
              <a:ext cx="74998" cy="11538"/>
            </a:xfrm>
            <a:custGeom>
              <a:rect b="b" l="l" r="r" t="t"/>
              <a:pathLst>
                <a:path extrusionOk="0" h="11538" w="74998">
                  <a:moveTo>
                    <a:pt x="74998" y="0"/>
                  </a:moveTo>
                  <a:lnTo>
                    <a:pt x="0" y="0"/>
                  </a:lnTo>
                  <a:lnTo>
                    <a:pt x="0" y="11538"/>
                  </a:lnTo>
                  <a:lnTo>
                    <a:pt x="74998" y="11538"/>
                  </a:lnTo>
                  <a:lnTo>
                    <a:pt x="7499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2" name="Google Shape;422;p33"/>
            <p:cNvSpPr/>
            <p:nvPr/>
          </p:nvSpPr>
          <p:spPr>
            <a:xfrm>
              <a:off x="1431694" y="1560537"/>
              <a:ext cx="74998" cy="11538"/>
            </a:xfrm>
            <a:custGeom>
              <a:rect b="b" l="l" r="r" t="t"/>
              <a:pathLst>
                <a:path extrusionOk="0" h="11538" w="74998">
                  <a:moveTo>
                    <a:pt x="74998" y="0"/>
                  </a:moveTo>
                  <a:lnTo>
                    <a:pt x="0" y="0"/>
                  </a:lnTo>
                  <a:lnTo>
                    <a:pt x="0" y="11538"/>
                  </a:lnTo>
                  <a:lnTo>
                    <a:pt x="74998" y="11538"/>
                  </a:lnTo>
                  <a:lnTo>
                    <a:pt x="7499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3" name="Google Shape;423;p33"/>
            <p:cNvSpPr/>
            <p:nvPr/>
          </p:nvSpPr>
          <p:spPr>
            <a:xfrm>
              <a:off x="1430972" y="1624718"/>
              <a:ext cx="67786" cy="33893"/>
            </a:xfrm>
            <a:custGeom>
              <a:rect b="b" l="l" r="r" t="t"/>
              <a:pathLst>
                <a:path extrusionOk="0" h="33893" w="67786">
                  <a:moveTo>
                    <a:pt x="33893" y="22355"/>
                  </a:moveTo>
                  <a:lnTo>
                    <a:pt x="0" y="22355"/>
                  </a:lnTo>
                  <a:lnTo>
                    <a:pt x="0" y="33893"/>
                  </a:lnTo>
                  <a:lnTo>
                    <a:pt x="67787" y="33893"/>
                  </a:lnTo>
                  <a:lnTo>
                    <a:pt x="67787" y="22355"/>
                  </a:lnTo>
                  <a:lnTo>
                    <a:pt x="45432" y="22355"/>
                  </a:lnTo>
                  <a:lnTo>
                    <a:pt x="45432" y="0"/>
                  </a:lnTo>
                  <a:lnTo>
                    <a:pt x="33893" y="0"/>
                  </a:lnTo>
                  <a:cubicBezTo>
                    <a:pt x="33893" y="0"/>
                    <a:pt x="33893" y="22355"/>
                    <a:pt x="33893" y="22355"/>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4" name="Google Shape;424;p33"/>
            <p:cNvSpPr/>
            <p:nvPr/>
          </p:nvSpPr>
          <p:spPr>
            <a:xfrm>
              <a:off x="1405012" y="1507173"/>
              <a:ext cx="162255" cy="173072"/>
            </a:xfrm>
            <a:custGeom>
              <a:rect b="b" l="l" r="r" t="t"/>
              <a:pathLst>
                <a:path extrusionOk="0" h="173072" w="162255">
                  <a:moveTo>
                    <a:pt x="150717" y="72114"/>
                  </a:moveTo>
                  <a:lnTo>
                    <a:pt x="150717" y="60575"/>
                  </a:lnTo>
                  <a:lnTo>
                    <a:pt x="139179" y="60575"/>
                  </a:lnTo>
                  <a:lnTo>
                    <a:pt x="139179" y="49037"/>
                  </a:lnTo>
                  <a:lnTo>
                    <a:pt x="127641" y="49037"/>
                  </a:lnTo>
                  <a:lnTo>
                    <a:pt x="127641" y="0"/>
                  </a:lnTo>
                  <a:lnTo>
                    <a:pt x="0" y="0"/>
                  </a:lnTo>
                  <a:lnTo>
                    <a:pt x="0" y="173073"/>
                  </a:lnTo>
                  <a:lnTo>
                    <a:pt x="127641" y="173073"/>
                  </a:lnTo>
                  <a:lnTo>
                    <a:pt x="127641" y="105286"/>
                  </a:lnTo>
                  <a:lnTo>
                    <a:pt x="139179" y="105286"/>
                  </a:lnTo>
                  <a:lnTo>
                    <a:pt x="139179" y="93748"/>
                  </a:lnTo>
                  <a:lnTo>
                    <a:pt x="150717" y="93748"/>
                  </a:lnTo>
                  <a:lnTo>
                    <a:pt x="150717" y="82209"/>
                  </a:lnTo>
                  <a:lnTo>
                    <a:pt x="162256" y="82209"/>
                  </a:lnTo>
                  <a:lnTo>
                    <a:pt x="162256" y="70671"/>
                  </a:lnTo>
                  <a:lnTo>
                    <a:pt x="150717" y="70671"/>
                  </a:lnTo>
                  <a:lnTo>
                    <a:pt x="150717" y="72114"/>
                  </a:lnTo>
                  <a:close/>
                  <a:moveTo>
                    <a:pt x="116824" y="72114"/>
                  </a:moveTo>
                  <a:lnTo>
                    <a:pt x="105286" y="72114"/>
                  </a:lnTo>
                  <a:lnTo>
                    <a:pt x="105286" y="83652"/>
                  </a:lnTo>
                  <a:lnTo>
                    <a:pt x="93748" y="83652"/>
                  </a:lnTo>
                  <a:lnTo>
                    <a:pt x="93748" y="95190"/>
                  </a:lnTo>
                  <a:lnTo>
                    <a:pt x="82209" y="95190"/>
                  </a:lnTo>
                  <a:lnTo>
                    <a:pt x="82209" y="106728"/>
                  </a:lnTo>
                  <a:lnTo>
                    <a:pt x="70671" y="106728"/>
                  </a:lnTo>
                  <a:lnTo>
                    <a:pt x="70671" y="118266"/>
                  </a:lnTo>
                  <a:lnTo>
                    <a:pt x="82209" y="118266"/>
                  </a:lnTo>
                  <a:lnTo>
                    <a:pt x="82209" y="129804"/>
                  </a:lnTo>
                  <a:lnTo>
                    <a:pt x="93748" y="129804"/>
                  </a:lnTo>
                  <a:lnTo>
                    <a:pt x="93748" y="141343"/>
                  </a:lnTo>
                  <a:lnTo>
                    <a:pt x="105286" y="141343"/>
                  </a:lnTo>
                  <a:lnTo>
                    <a:pt x="105286" y="129804"/>
                  </a:lnTo>
                  <a:lnTo>
                    <a:pt x="116824" y="129804"/>
                  </a:lnTo>
                  <a:lnTo>
                    <a:pt x="116824" y="163698"/>
                  </a:lnTo>
                  <a:lnTo>
                    <a:pt x="11538" y="163698"/>
                  </a:lnTo>
                  <a:lnTo>
                    <a:pt x="11538" y="12980"/>
                  </a:lnTo>
                  <a:lnTo>
                    <a:pt x="116824" y="12980"/>
                  </a:lnTo>
                  <a:lnTo>
                    <a:pt x="116824" y="72835"/>
                  </a:lnTo>
                  <a:lnTo>
                    <a:pt x="116824" y="7211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5" name="Google Shape;425;p33"/>
            <p:cNvSpPr/>
            <p:nvPr/>
          </p:nvSpPr>
          <p:spPr>
            <a:xfrm>
              <a:off x="1566546" y="1556931"/>
              <a:ext cx="11538" cy="22355"/>
            </a:xfrm>
            <a:custGeom>
              <a:rect b="b" l="l" r="r" t="t"/>
              <a:pathLst>
                <a:path extrusionOk="0" h="22355" w="11538">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6" name="Google Shape;426;p33"/>
            <p:cNvSpPr/>
            <p:nvPr/>
          </p:nvSpPr>
          <p:spPr>
            <a:xfrm>
              <a:off x="1544191" y="1545393"/>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427" name="Google Shape;427;p33"/>
          <p:cNvGrpSpPr/>
          <p:nvPr/>
        </p:nvGrpSpPr>
        <p:grpSpPr>
          <a:xfrm>
            <a:off x="1750943" y="1507894"/>
            <a:ext cx="173793" cy="173073"/>
            <a:chOff x="1750435" y="1507894"/>
            <a:chExt cx="173793" cy="173073"/>
          </a:xfrm>
        </p:grpSpPr>
        <p:sp>
          <p:nvSpPr>
            <p:cNvPr id="428" name="Google Shape;428;p33"/>
            <p:cNvSpPr/>
            <p:nvPr/>
          </p:nvSpPr>
          <p:spPr>
            <a:xfrm>
              <a:off x="1837693" y="1575681"/>
              <a:ext cx="9374" cy="9374"/>
            </a:xfrm>
            <a:custGeom>
              <a:rect b="b" l="l" r="r" t="t"/>
              <a:pathLst>
                <a:path extrusionOk="0" h="9374" w="9374">
                  <a:moveTo>
                    <a:pt x="9375" y="0"/>
                  </a:moveTo>
                  <a:lnTo>
                    <a:pt x="0" y="0"/>
                  </a:lnTo>
                  <a:lnTo>
                    <a:pt x="0" y="9375"/>
                  </a:lnTo>
                  <a:lnTo>
                    <a:pt x="9375" y="9375"/>
                  </a:lnTo>
                  <a:lnTo>
                    <a:pt x="937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29" name="Google Shape;429;p33"/>
            <p:cNvSpPr/>
            <p:nvPr/>
          </p:nvSpPr>
          <p:spPr>
            <a:xfrm>
              <a:off x="1818943" y="1538182"/>
              <a:ext cx="18749" cy="64902"/>
            </a:xfrm>
            <a:custGeom>
              <a:rect b="b" l="l" r="r" t="t"/>
              <a:pathLst>
                <a:path extrusionOk="0" h="64902" w="18749">
                  <a:moveTo>
                    <a:pt x="9375" y="18749"/>
                  </a:moveTo>
                  <a:lnTo>
                    <a:pt x="18750" y="18749"/>
                  </a:lnTo>
                  <a:lnTo>
                    <a:pt x="18750" y="9375"/>
                  </a:lnTo>
                  <a:lnTo>
                    <a:pt x="9375" y="9375"/>
                  </a:lnTo>
                  <a:lnTo>
                    <a:pt x="9375" y="0"/>
                  </a:lnTo>
                  <a:lnTo>
                    <a:pt x="0" y="0"/>
                  </a:lnTo>
                  <a:lnTo>
                    <a:pt x="0" y="64902"/>
                  </a:lnTo>
                  <a:lnTo>
                    <a:pt x="9375" y="64902"/>
                  </a:lnTo>
                  <a:lnTo>
                    <a:pt x="9375" y="55527"/>
                  </a:lnTo>
                  <a:lnTo>
                    <a:pt x="18750" y="55527"/>
                  </a:lnTo>
                  <a:lnTo>
                    <a:pt x="18750" y="46153"/>
                  </a:lnTo>
                  <a:lnTo>
                    <a:pt x="9375" y="46153"/>
                  </a:lnTo>
                  <a:lnTo>
                    <a:pt x="9375" y="18749"/>
                  </a:lnTo>
                  <a:lnTo>
                    <a:pt x="9375" y="1874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0" name="Google Shape;430;p33"/>
            <p:cNvSpPr/>
            <p:nvPr/>
          </p:nvSpPr>
          <p:spPr>
            <a:xfrm>
              <a:off x="1837693" y="1556931"/>
              <a:ext cx="9374" cy="9374"/>
            </a:xfrm>
            <a:custGeom>
              <a:rect b="b" l="l" r="r" t="t"/>
              <a:pathLst>
                <a:path extrusionOk="0" h="9374" w="9374">
                  <a:moveTo>
                    <a:pt x="9375" y="0"/>
                  </a:moveTo>
                  <a:lnTo>
                    <a:pt x="0" y="0"/>
                  </a:lnTo>
                  <a:lnTo>
                    <a:pt x="0" y="9375"/>
                  </a:lnTo>
                  <a:lnTo>
                    <a:pt x="9375" y="9375"/>
                  </a:lnTo>
                  <a:lnTo>
                    <a:pt x="937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1" name="Google Shape;431;p33"/>
            <p:cNvSpPr/>
            <p:nvPr/>
          </p:nvSpPr>
          <p:spPr>
            <a:xfrm>
              <a:off x="1847068" y="1566306"/>
              <a:ext cx="9374" cy="9374"/>
            </a:xfrm>
            <a:custGeom>
              <a:rect b="b" l="l" r="r" t="t"/>
              <a:pathLst>
                <a:path extrusionOk="0" h="9374" w="9374">
                  <a:moveTo>
                    <a:pt x="9375" y="0"/>
                  </a:moveTo>
                  <a:lnTo>
                    <a:pt x="0" y="0"/>
                  </a:lnTo>
                  <a:lnTo>
                    <a:pt x="0" y="9375"/>
                  </a:lnTo>
                  <a:lnTo>
                    <a:pt x="9375" y="9375"/>
                  </a:lnTo>
                  <a:lnTo>
                    <a:pt x="937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2" name="Google Shape;432;p33"/>
            <p:cNvSpPr/>
            <p:nvPr/>
          </p:nvSpPr>
          <p:spPr>
            <a:xfrm>
              <a:off x="1750435" y="1519432"/>
              <a:ext cx="173793" cy="120429"/>
            </a:xfrm>
            <a:custGeom>
              <a:rect b="b" l="l" r="r" t="t"/>
              <a:pathLst>
                <a:path extrusionOk="0" h="120429" w="173793">
                  <a:moveTo>
                    <a:pt x="162256" y="0"/>
                  </a:moveTo>
                  <a:lnTo>
                    <a:pt x="162256" y="98074"/>
                  </a:lnTo>
                  <a:lnTo>
                    <a:pt x="11538" y="98074"/>
                  </a:lnTo>
                  <a:lnTo>
                    <a:pt x="11538" y="0"/>
                  </a:lnTo>
                  <a:lnTo>
                    <a:pt x="0" y="0"/>
                  </a:lnTo>
                  <a:lnTo>
                    <a:pt x="0" y="120430"/>
                  </a:lnTo>
                  <a:lnTo>
                    <a:pt x="11538" y="120430"/>
                  </a:lnTo>
                  <a:lnTo>
                    <a:pt x="11538" y="108892"/>
                  </a:lnTo>
                  <a:lnTo>
                    <a:pt x="162256" y="108892"/>
                  </a:lnTo>
                  <a:lnTo>
                    <a:pt x="162256" y="120430"/>
                  </a:lnTo>
                  <a:lnTo>
                    <a:pt x="173794" y="120430"/>
                  </a:lnTo>
                  <a:lnTo>
                    <a:pt x="173794" y="0"/>
                  </a:lnTo>
                  <a:lnTo>
                    <a:pt x="16225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3" name="Google Shape;433;p33"/>
            <p:cNvSpPr/>
            <p:nvPr/>
          </p:nvSpPr>
          <p:spPr>
            <a:xfrm>
              <a:off x="1792982" y="1669429"/>
              <a:ext cx="90141" cy="11538"/>
            </a:xfrm>
            <a:custGeom>
              <a:rect b="b" l="l" r="r" t="t"/>
              <a:pathLst>
                <a:path extrusionOk="0" h="11538" w="90141">
                  <a:moveTo>
                    <a:pt x="90142" y="0"/>
                  </a:moveTo>
                  <a:lnTo>
                    <a:pt x="0" y="0"/>
                  </a:lnTo>
                  <a:lnTo>
                    <a:pt x="0" y="11538"/>
                  </a:lnTo>
                  <a:lnTo>
                    <a:pt x="90142" y="11538"/>
                  </a:lnTo>
                  <a:lnTo>
                    <a:pt x="9014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4" name="Google Shape;434;p33"/>
            <p:cNvSpPr/>
            <p:nvPr/>
          </p:nvSpPr>
          <p:spPr>
            <a:xfrm>
              <a:off x="1761974" y="1507894"/>
              <a:ext cx="150717" cy="11538"/>
            </a:xfrm>
            <a:custGeom>
              <a:rect b="b" l="l" r="r" t="t"/>
              <a:pathLst>
                <a:path extrusionOk="0" h="11538" w="150717">
                  <a:moveTo>
                    <a:pt x="150717" y="0"/>
                  </a:moveTo>
                  <a:lnTo>
                    <a:pt x="0" y="0"/>
                  </a:lnTo>
                  <a:lnTo>
                    <a:pt x="0" y="11538"/>
                  </a:lnTo>
                  <a:lnTo>
                    <a:pt x="150717" y="11538"/>
                  </a:lnTo>
                  <a:lnTo>
                    <a:pt x="1507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5" name="Google Shape;435;p33"/>
            <p:cNvSpPr/>
            <p:nvPr/>
          </p:nvSpPr>
          <p:spPr>
            <a:xfrm>
              <a:off x="1762695" y="1639862"/>
              <a:ext cx="151438" cy="23076"/>
            </a:xfrm>
            <a:custGeom>
              <a:rect b="b" l="l" r="r" t="t"/>
              <a:pathLst>
                <a:path extrusionOk="0" h="23076" w="151438">
                  <a:moveTo>
                    <a:pt x="0" y="0"/>
                  </a:moveTo>
                  <a:lnTo>
                    <a:pt x="0" y="11538"/>
                  </a:lnTo>
                  <a:lnTo>
                    <a:pt x="49037" y="11538"/>
                  </a:lnTo>
                  <a:lnTo>
                    <a:pt x="49037" y="23076"/>
                  </a:lnTo>
                  <a:lnTo>
                    <a:pt x="60575" y="23076"/>
                  </a:lnTo>
                  <a:lnTo>
                    <a:pt x="60575" y="11538"/>
                  </a:lnTo>
                  <a:lnTo>
                    <a:pt x="90863" y="11538"/>
                  </a:lnTo>
                  <a:lnTo>
                    <a:pt x="90863" y="23076"/>
                  </a:lnTo>
                  <a:lnTo>
                    <a:pt x="102401" y="23076"/>
                  </a:lnTo>
                  <a:lnTo>
                    <a:pt x="102401" y="11538"/>
                  </a:lnTo>
                  <a:lnTo>
                    <a:pt x="151438" y="11538"/>
                  </a:lnTo>
                  <a:lnTo>
                    <a:pt x="151438"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436" name="Google Shape;436;p33"/>
          <p:cNvGrpSpPr/>
          <p:nvPr/>
        </p:nvGrpSpPr>
        <p:grpSpPr>
          <a:xfrm>
            <a:off x="2097595" y="1507894"/>
            <a:ext cx="87257" cy="173072"/>
            <a:chOff x="2097302" y="1507894"/>
            <a:chExt cx="87257" cy="173072"/>
          </a:xfrm>
        </p:grpSpPr>
        <p:sp>
          <p:nvSpPr>
            <p:cNvPr id="437" name="Google Shape;437;p33"/>
            <p:cNvSpPr/>
            <p:nvPr/>
          </p:nvSpPr>
          <p:spPr>
            <a:xfrm>
              <a:off x="2105955" y="1533855"/>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8" name="Google Shape;438;p33"/>
            <p:cNvSpPr/>
            <p:nvPr/>
          </p:nvSpPr>
          <p:spPr>
            <a:xfrm>
              <a:off x="2132637" y="1507894"/>
              <a:ext cx="17307" cy="8653"/>
            </a:xfrm>
            <a:custGeom>
              <a:rect b="b" l="l" r="r" t="t"/>
              <a:pathLst>
                <a:path extrusionOk="0" h="8653" w="17307">
                  <a:moveTo>
                    <a:pt x="17307" y="0"/>
                  </a:moveTo>
                  <a:lnTo>
                    <a:pt x="0" y="0"/>
                  </a:lnTo>
                  <a:lnTo>
                    <a:pt x="0" y="8654"/>
                  </a:lnTo>
                  <a:lnTo>
                    <a:pt x="17307" y="8654"/>
                  </a:lnTo>
                  <a:lnTo>
                    <a:pt x="1730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39" name="Google Shape;439;p33"/>
            <p:cNvSpPr/>
            <p:nvPr/>
          </p:nvSpPr>
          <p:spPr>
            <a:xfrm>
              <a:off x="2167252" y="1533855"/>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0" name="Google Shape;440;p33"/>
            <p:cNvSpPr/>
            <p:nvPr/>
          </p:nvSpPr>
          <p:spPr>
            <a:xfrm>
              <a:off x="2115330" y="1516548"/>
              <a:ext cx="52642" cy="17307"/>
            </a:xfrm>
            <a:custGeom>
              <a:rect b="b" l="l" r="r" t="t"/>
              <a:pathLst>
                <a:path extrusionOk="0" h="17307" w="52642">
                  <a:moveTo>
                    <a:pt x="51922" y="17307"/>
                  </a:moveTo>
                  <a:lnTo>
                    <a:pt x="51922" y="8654"/>
                  </a:lnTo>
                  <a:lnTo>
                    <a:pt x="43268" y="8654"/>
                  </a:lnTo>
                  <a:lnTo>
                    <a:pt x="43268" y="0"/>
                  </a:lnTo>
                  <a:lnTo>
                    <a:pt x="34615" y="0"/>
                  </a:lnTo>
                  <a:lnTo>
                    <a:pt x="34615" y="8654"/>
                  </a:lnTo>
                  <a:lnTo>
                    <a:pt x="17307" y="8654"/>
                  </a:lnTo>
                  <a:lnTo>
                    <a:pt x="17307" y="0"/>
                  </a:lnTo>
                  <a:lnTo>
                    <a:pt x="8654" y="0"/>
                  </a:lnTo>
                  <a:lnTo>
                    <a:pt x="8654" y="8654"/>
                  </a:lnTo>
                  <a:lnTo>
                    <a:pt x="0" y="8654"/>
                  </a:lnTo>
                  <a:lnTo>
                    <a:pt x="0" y="17307"/>
                  </a:lnTo>
                  <a:lnTo>
                    <a:pt x="52643" y="17307"/>
                  </a:lnTo>
                  <a:lnTo>
                    <a:pt x="51922" y="1730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1" name="Google Shape;441;p33"/>
            <p:cNvSpPr/>
            <p:nvPr/>
          </p:nvSpPr>
          <p:spPr>
            <a:xfrm>
              <a:off x="2105955" y="1663659"/>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2" name="Google Shape;442;p33"/>
            <p:cNvSpPr/>
            <p:nvPr/>
          </p:nvSpPr>
          <p:spPr>
            <a:xfrm>
              <a:off x="2114609" y="1672313"/>
              <a:ext cx="52642" cy="8653"/>
            </a:xfrm>
            <a:custGeom>
              <a:rect b="b" l="l" r="r" t="t"/>
              <a:pathLst>
                <a:path extrusionOk="0" h="8653" w="52642">
                  <a:moveTo>
                    <a:pt x="52643" y="0"/>
                  </a:moveTo>
                  <a:lnTo>
                    <a:pt x="0" y="0"/>
                  </a:lnTo>
                  <a:lnTo>
                    <a:pt x="0" y="8654"/>
                  </a:lnTo>
                  <a:lnTo>
                    <a:pt x="52643" y="8654"/>
                  </a:lnTo>
                  <a:lnTo>
                    <a:pt x="5264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3" name="Google Shape;443;p33"/>
            <p:cNvSpPr/>
            <p:nvPr/>
          </p:nvSpPr>
          <p:spPr>
            <a:xfrm>
              <a:off x="2167252" y="1663659"/>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4" name="Google Shape;444;p33"/>
            <p:cNvSpPr/>
            <p:nvPr/>
          </p:nvSpPr>
          <p:spPr>
            <a:xfrm>
              <a:off x="2097302" y="1542509"/>
              <a:ext cx="87257" cy="121150"/>
            </a:xfrm>
            <a:custGeom>
              <a:rect b="b" l="l" r="r" t="t"/>
              <a:pathLst>
                <a:path extrusionOk="0" h="121150" w="87257">
                  <a:moveTo>
                    <a:pt x="78604" y="0"/>
                  </a:moveTo>
                  <a:lnTo>
                    <a:pt x="78604" y="8654"/>
                  </a:lnTo>
                  <a:lnTo>
                    <a:pt x="8654" y="8654"/>
                  </a:lnTo>
                  <a:lnTo>
                    <a:pt x="8654" y="0"/>
                  </a:lnTo>
                  <a:lnTo>
                    <a:pt x="0" y="0"/>
                  </a:lnTo>
                  <a:lnTo>
                    <a:pt x="0" y="121151"/>
                  </a:lnTo>
                  <a:lnTo>
                    <a:pt x="8654" y="121151"/>
                  </a:lnTo>
                  <a:lnTo>
                    <a:pt x="8654" y="112497"/>
                  </a:lnTo>
                  <a:lnTo>
                    <a:pt x="78604" y="112497"/>
                  </a:lnTo>
                  <a:lnTo>
                    <a:pt x="78604" y="121151"/>
                  </a:lnTo>
                  <a:lnTo>
                    <a:pt x="87257" y="121151"/>
                  </a:lnTo>
                  <a:lnTo>
                    <a:pt x="87257" y="0"/>
                  </a:lnTo>
                  <a:lnTo>
                    <a:pt x="78604" y="0"/>
                  </a:lnTo>
                  <a:close/>
                  <a:moveTo>
                    <a:pt x="8654" y="103844"/>
                  </a:moveTo>
                  <a:lnTo>
                    <a:pt x="8654" y="17307"/>
                  </a:lnTo>
                  <a:lnTo>
                    <a:pt x="25961" y="17307"/>
                  </a:lnTo>
                  <a:lnTo>
                    <a:pt x="25961" y="103844"/>
                  </a:lnTo>
                  <a:lnTo>
                    <a:pt x="8654" y="103844"/>
                  </a:lnTo>
                  <a:close/>
                  <a:moveTo>
                    <a:pt x="35336" y="103844"/>
                  </a:moveTo>
                  <a:lnTo>
                    <a:pt x="35336" y="17307"/>
                  </a:lnTo>
                  <a:lnTo>
                    <a:pt x="52643" y="17307"/>
                  </a:lnTo>
                  <a:lnTo>
                    <a:pt x="52643" y="103844"/>
                  </a:lnTo>
                  <a:lnTo>
                    <a:pt x="35336" y="103844"/>
                  </a:lnTo>
                  <a:close/>
                  <a:moveTo>
                    <a:pt x="78604" y="103844"/>
                  </a:moveTo>
                  <a:lnTo>
                    <a:pt x="61297" y="103844"/>
                  </a:lnTo>
                  <a:lnTo>
                    <a:pt x="61297" y="17307"/>
                  </a:lnTo>
                  <a:lnTo>
                    <a:pt x="78604" y="17307"/>
                  </a:lnTo>
                  <a:lnTo>
                    <a:pt x="78604" y="10384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445" name="Google Shape;445;p33"/>
          <p:cNvGrpSpPr/>
          <p:nvPr/>
        </p:nvGrpSpPr>
        <p:grpSpPr>
          <a:xfrm>
            <a:off x="2357711" y="1507894"/>
            <a:ext cx="173072" cy="173072"/>
            <a:chOff x="2357632" y="1507894"/>
            <a:chExt cx="173072" cy="173072"/>
          </a:xfrm>
        </p:grpSpPr>
        <p:sp>
          <p:nvSpPr>
            <p:cNvPr id="446" name="Google Shape;446;p33"/>
            <p:cNvSpPr/>
            <p:nvPr/>
          </p:nvSpPr>
          <p:spPr>
            <a:xfrm>
              <a:off x="2357632" y="1519432"/>
              <a:ext cx="11538" cy="105285"/>
            </a:xfrm>
            <a:custGeom>
              <a:rect b="b" l="l" r="r" t="t"/>
              <a:pathLst>
                <a:path extrusionOk="0" h="105285" w="11538">
                  <a:moveTo>
                    <a:pt x="11538" y="0"/>
                  </a:moveTo>
                  <a:lnTo>
                    <a:pt x="0" y="0"/>
                  </a:lnTo>
                  <a:lnTo>
                    <a:pt x="0" y="105286"/>
                  </a:lnTo>
                  <a:lnTo>
                    <a:pt x="11538" y="105286"/>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7" name="Google Shape;447;p33"/>
            <p:cNvSpPr/>
            <p:nvPr/>
          </p:nvSpPr>
          <p:spPr>
            <a:xfrm>
              <a:off x="2369170" y="1507894"/>
              <a:ext cx="150717" cy="11538"/>
            </a:xfrm>
            <a:custGeom>
              <a:rect b="b" l="l" r="r" t="t"/>
              <a:pathLst>
                <a:path extrusionOk="0" h="11538" w="150717">
                  <a:moveTo>
                    <a:pt x="150717" y="0"/>
                  </a:moveTo>
                  <a:lnTo>
                    <a:pt x="0" y="0"/>
                  </a:lnTo>
                  <a:lnTo>
                    <a:pt x="0" y="11538"/>
                  </a:lnTo>
                  <a:lnTo>
                    <a:pt x="150717" y="11538"/>
                  </a:lnTo>
                  <a:lnTo>
                    <a:pt x="1507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8" name="Google Shape;448;p33"/>
            <p:cNvSpPr/>
            <p:nvPr/>
          </p:nvSpPr>
          <p:spPr>
            <a:xfrm>
              <a:off x="2519166" y="1519432"/>
              <a:ext cx="11538" cy="105285"/>
            </a:xfrm>
            <a:custGeom>
              <a:rect b="b" l="l" r="r" t="t"/>
              <a:pathLst>
                <a:path extrusionOk="0" h="105285" w="11538">
                  <a:moveTo>
                    <a:pt x="11538" y="0"/>
                  </a:moveTo>
                  <a:lnTo>
                    <a:pt x="0" y="0"/>
                  </a:lnTo>
                  <a:lnTo>
                    <a:pt x="0" y="105286"/>
                  </a:lnTo>
                  <a:lnTo>
                    <a:pt x="11538" y="105286"/>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49" name="Google Shape;449;p33"/>
            <p:cNvSpPr/>
            <p:nvPr/>
          </p:nvSpPr>
          <p:spPr>
            <a:xfrm>
              <a:off x="2410275" y="1658611"/>
              <a:ext cx="11538" cy="11538"/>
            </a:xfrm>
            <a:custGeom>
              <a:rect b="b" l="l" r="r" t="t"/>
              <a:pathLst>
                <a:path extrusionOk="0" h="11538" w="11538">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0" name="Google Shape;450;p33"/>
            <p:cNvSpPr/>
            <p:nvPr/>
          </p:nvSpPr>
          <p:spPr>
            <a:xfrm>
              <a:off x="2421813" y="1647073"/>
              <a:ext cx="11538" cy="11538"/>
            </a:xfrm>
            <a:custGeom>
              <a:rect b="b" l="l" r="r" t="t"/>
              <a:pathLst>
                <a:path extrusionOk="0" h="11538" w="11538">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1" name="Google Shape;451;p33"/>
            <p:cNvSpPr/>
            <p:nvPr/>
          </p:nvSpPr>
          <p:spPr>
            <a:xfrm>
              <a:off x="2432630" y="1635535"/>
              <a:ext cx="11538" cy="11538"/>
            </a:xfrm>
            <a:custGeom>
              <a:rect b="b" l="l" r="r" t="t"/>
              <a:pathLst>
                <a:path extrusionOk="0" h="11538" w="11538">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2" name="Google Shape;452;p33"/>
            <p:cNvSpPr/>
            <p:nvPr/>
          </p:nvSpPr>
          <p:spPr>
            <a:xfrm>
              <a:off x="2444889" y="1624718"/>
              <a:ext cx="74998" cy="11538"/>
            </a:xfrm>
            <a:custGeom>
              <a:rect b="b" l="l" r="r" t="t"/>
              <a:pathLst>
                <a:path extrusionOk="0" h="11538" w="74998">
                  <a:moveTo>
                    <a:pt x="74998" y="0"/>
                  </a:moveTo>
                  <a:lnTo>
                    <a:pt x="0" y="0"/>
                  </a:lnTo>
                  <a:lnTo>
                    <a:pt x="0" y="11538"/>
                  </a:lnTo>
                  <a:lnTo>
                    <a:pt x="74998" y="11538"/>
                  </a:lnTo>
                  <a:lnTo>
                    <a:pt x="7499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3" name="Google Shape;453;p33"/>
            <p:cNvSpPr/>
            <p:nvPr/>
          </p:nvSpPr>
          <p:spPr>
            <a:xfrm>
              <a:off x="2392246" y="1560537"/>
              <a:ext cx="22355" cy="22355"/>
            </a:xfrm>
            <a:custGeom>
              <a:rect b="b" l="l" r="r" t="t"/>
              <a:pathLst>
                <a:path extrusionOk="0" h="22355" w="22355">
                  <a:moveTo>
                    <a:pt x="22355" y="0"/>
                  </a:moveTo>
                  <a:lnTo>
                    <a:pt x="0" y="0"/>
                  </a:lnTo>
                  <a:lnTo>
                    <a:pt x="0" y="22355"/>
                  </a:lnTo>
                  <a:lnTo>
                    <a:pt x="22355" y="22355"/>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4" name="Google Shape;454;p33"/>
            <p:cNvSpPr/>
            <p:nvPr/>
          </p:nvSpPr>
          <p:spPr>
            <a:xfrm>
              <a:off x="2433351" y="1560537"/>
              <a:ext cx="22355" cy="22355"/>
            </a:xfrm>
            <a:custGeom>
              <a:rect b="b" l="l" r="r" t="t"/>
              <a:pathLst>
                <a:path extrusionOk="0" h="22355" w="22355">
                  <a:moveTo>
                    <a:pt x="22355" y="0"/>
                  </a:moveTo>
                  <a:lnTo>
                    <a:pt x="0" y="0"/>
                  </a:lnTo>
                  <a:lnTo>
                    <a:pt x="0" y="22355"/>
                  </a:lnTo>
                  <a:lnTo>
                    <a:pt x="22355" y="22355"/>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5" name="Google Shape;455;p33"/>
            <p:cNvSpPr/>
            <p:nvPr/>
          </p:nvSpPr>
          <p:spPr>
            <a:xfrm>
              <a:off x="2474456" y="1560537"/>
              <a:ext cx="22355" cy="22355"/>
            </a:xfrm>
            <a:custGeom>
              <a:rect b="b" l="l" r="r" t="t"/>
              <a:pathLst>
                <a:path extrusionOk="0" h="22355" w="22355">
                  <a:moveTo>
                    <a:pt x="22355" y="0"/>
                  </a:moveTo>
                  <a:lnTo>
                    <a:pt x="0" y="0"/>
                  </a:lnTo>
                  <a:lnTo>
                    <a:pt x="0" y="22355"/>
                  </a:lnTo>
                  <a:lnTo>
                    <a:pt x="22355" y="22355"/>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6" name="Google Shape;456;p33"/>
            <p:cNvSpPr/>
            <p:nvPr/>
          </p:nvSpPr>
          <p:spPr>
            <a:xfrm>
              <a:off x="2369170" y="1623997"/>
              <a:ext cx="41104" cy="56969"/>
            </a:xfrm>
            <a:custGeom>
              <a:rect b="b" l="l" r="r" t="t"/>
              <a:pathLst>
                <a:path extrusionOk="0" h="56969" w="41104">
                  <a:moveTo>
                    <a:pt x="30288" y="45432"/>
                  </a:moveTo>
                  <a:lnTo>
                    <a:pt x="30288" y="0"/>
                  </a:lnTo>
                  <a:lnTo>
                    <a:pt x="0" y="0"/>
                  </a:lnTo>
                  <a:lnTo>
                    <a:pt x="0" y="11538"/>
                  </a:lnTo>
                  <a:lnTo>
                    <a:pt x="18750" y="11538"/>
                  </a:lnTo>
                  <a:lnTo>
                    <a:pt x="18750" y="56970"/>
                  </a:lnTo>
                  <a:lnTo>
                    <a:pt x="41105" y="56970"/>
                  </a:lnTo>
                  <a:lnTo>
                    <a:pt x="41105" y="45432"/>
                  </a:lnTo>
                  <a:lnTo>
                    <a:pt x="29567" y="45432"/>
                  </a:lnTo>
                  <a:lnTo>
                    <a:pt x="30288" y="454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457" name="Google Shape;457;p33"/>
          <p:cNvGrpSpPr/>
          <p:nvPr/>
        </p:nvGrpSpPr>
        <p:grpSpPr>
          <a:xfrm>
            <a:off x="2703642" y="1507894"/>
            <a:ext cx="173072" cy="173072"/>
            <a:chOff x="2703777" y="1507894"/>
            <a:chExt cx="173072" cy="173072"/>
          </a:xfrm>
        </p:grpSpPr>
        <p:sp>
          <p:nvSpPr>
            <p:cNvPr id="458" name="Google Shape;458;p33"/>
            <p:cNvSpPr/>
            <p:nvPr/>
          </p:nvSpPr>
          <p:spPr>
            <a:xfrm>
              <a:off x="2712430" y="1627603"/>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59" name="Google Shape;459;p33"/>
            <p:cNvSpPr/>
            <p:nvPr/>
          </p:nvSpPr>
          <p:spPr>
            <a:xfrm>
              <a:off x="2710988" y="1673034"/>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0" name="Google Shape;460;p33"/>
            <p:cNvSpPr/>
            <p:nvPr/>
          </p:nvSpPr>
          <p:spPr>
            <a:xfrm>
              <a:off x="2749208" y="1634814"/>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1" name="Google Shape;461;p33"/>
            <p:cNvSpPr/>
            <p:nvPr/>
          </p:nvSpPr>
          <p:spPr>
            <a:xfrm>
              <a:off x="2703777" y="1634814"/>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2" name="Google Shape;462;p33"/>
            <p:cNvSpPr/>
            <p:nvPr/>
          </p:nvSpPr>
          <p:spPr>
            <a:xfrm>
              <a:off x="2771564" y="1627603"/>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3" name="Google Shape;463;p33"/>
            <p:cNvSpPr/>
            <p:nvPr/>
          </p:nvSpPr>
          <p:spPr>
            <a:xfrm>
              <a:off x="2770842" y="1673034"/>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4" name="Google Shape;464;p33"/>
            <p:cNvSpPr/>
            <p:nvPr/>
          </p:nvSpPr>
          <p:spPr>
            <a:xfrm>
              <a:off x="2808342" y="1634814"/>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5" name="Google Shape;465;p33"/>
            <p:cNvSpPr/>
            <p:nvPr/>
          </p:nvSpPr>
          <p:spPr>
            <a:xfrm>
              <a:off x="2762910" y="1634814"/>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6" name="Google Shape;466;p33"/>
            <p:cNvSpPr/>
            <p:nvPr/>
          </p:nvSpPr>
          <p:spPr>
            <a:xfrm>
              <a:off x="2831418" y="1627603"/>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7" name="Google Shape;467;p33"/>
            <p:cNvSpPr/>
            <p:nvPr/>
          </p:nvSpPr>
          <p:spPr>
            <a:xfrm>
              <a:off x="2830697" y="1673034"/>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8" name="Google Shape;468;p33"/>
            <p:cNvSpPr/>
            <p:nvPr/>
          </p:nvSpPr>
          <p:spPr>
            <a:xfrm>
              <a:off x="2868917" y="1634814"/>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69" name="Google Shape;469;p33"/>
            <p:cNvSpPr/>
            <p:nvPr/>
          </p:nvSpPr>
          <p:spPr>
            <a:xfrm>
              <a:off x="2823485" y="1634814"/>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0" name="Google Shape;470;p33"/>
            <p:cNvSpPr/>
            <p:nvPr/>
          </p:nvSpPr>
          <p:spPr>
            <a:xfrm>
              <a:off x="2831418" y="1567748"/>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1" name="Google Shape;471;p33"/>
            <p:cNvSpPr/>
            <p:nvPr/>
          </p:nvSpPr>
          <p:spPr>
            <a:xfrm>
              <a:off x="2830697" y="1613901"/>
              <a:ext cx="38220" cy="7932"/>
            </a:xfrm>
            <a:custGeom>
              <a:rect b="b" l="l" r="r" t="t"/>
              <a:pathLst>
                <a:path extrusionOk="0" h="7932" w="38220">
                  <a:moveTo>
                    <a:pt x="38220" y="0"/>
                  </a:moveTo>
                  <a:lnTo>
                    <a:pt x="0" y="0"/>
                  </a:lnTo>
                  <a:lnTo>
                    <a:pt x="0" y="7932"/>
                  </a:lnTo>
                  <a:lnTo>
                    <a:pt x="38220" y="7932"/>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2" name="Google Shape;472;p33"/>
            <p:cNvSpPr/>
            <p:nvPr/>
          </p:nvSpPr>
          <p:spPr>
            <a:xfrm>
              <a:off x="2868917" y="1575681"/>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3" name="Google Shape;473;p33"/>
            <p:cNvSpPr/>
            <p:nvPr/>
          </p:nvSpPr>
          <p:spPr>
            <a:xfrm>
              <a:off x="2823485" y="1575681"/>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4" name="Google Shape;474;p33"/>
            <p:cNvSpPr/>
            <p:nvPr/>
          </p:nvSpPr>
          <p:spPr>
            <a:xfrm>
              <a:off x="2832139" y="1507894"/>
              <a:ext cx="38220" cy="7932"/>
            </a:xfrm>
            <a:custGeom>
              <a:rect b="b" l="l" r="r" t="t"/>
              <a:pathLst>
                <a:path extrusionOk="0" h="7932" w="38220">
                  <a:moveTo>
                    <a:pt x="38220" y="0"/>
                  </a:moveTo>
                  <a:lnTo>
                    <a:pt x="0" y="0"/>
                  </a:lnTo>
                  <a:lnTo>
                    <a:pt x="0" y="7932"/>
                  </a:lnTo>
                  <a:lnTo>
                    <a:pt x="38220" y="7932"/>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5" name="Google Shape;475;p33"/>
            <p:cNvSpPr/>
            <p:nvPr/>
          </p:nvSpPr>
          <p:spPr>
            <a:xfrm>
              <a:off x="2831418" y="1554047"/>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6" name="Google Shape;476;p33"/>
            <p:cNvSpPr/>
            <p:nvPr/>
          </p:nvSpPr>
          <p:spPr>
            <a:xfrm>
              <a:off x="2868917" y="1515827"/>
              <a:ext cx="7932" cy="38220"/>
            </a:xfrm>
            <a:custGeom>
              <a:rect b="b" l="l" r="r" t="t"/>
              <a:pathLst>
                <a:path extrusionOk="0" h="38220" w="7932">
                  <a:moveTo>
                    <a:pt x="7933" y="38220"/>
                  </a:moveTo>
                  <a:lnTo>
                    <a:pt x="7933" y="0"/>
                  </a:lnTo>
                  <a:lnTo>
                    <a:pt x="0" y="0"/>
                  </a:lnTo>
                  <a:lnTo>
                    <a:pt x="0" y="38220"/>
                  </a:lnTo>
                  <a:lnTo>
                    <a:pt x="7933"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7" name="Google Shape;477;p33"/>
            <p:cNvSpPr/>
            <p:nvPr/>
          </p:nvSpPr>
          <p:spPr>
            <a:xfrm>
              <a:off x="2824207" y="1515827"/>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8" name="Google Shape;478;p33"/>
            <p:cNvSpPr/>
            <p:nvPr/>
          </p:nvSpPr>
          <p:spPr>
            <a:xfrm>
              <a:off x="2771564" y="1567748"/>
              <a:ext cx="38220" cy="7932"/>
            </a:xfrm>
            <a:custGeom>
              <a:rect b="b" l="l" r="r" t="t"/>
              <a:pathLst>
                <a:path extrusionOk="0" h="7932" w="38220">
                  <a:moveTo>
                    <a:pt x="38220" y="0"/>
                  </a:moveTo>
                  <a:lnTo>
                    <a:pt x="0" y="0"/>
                  </a:lnTo>
                  <a:lnTo>
                    <a:pt x="0" y="7933"/>
                  </a:lnTo>
                  <a:lnTo>
                    <a:pt x="38220" y="7933"/>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79" name="Google Shape;479;p33"/>
            <p:cNvSpPr/>
            <p:nvPr/>
          </p:nvSpPr>
          <p:spPr>
            <a:xfrm>
              <a:off x="2770842" y="1613901"/>
              <a:ext cx="38220" cy="7932"/>
            </a:xfrm>
            <a:custGeom>
              <a:rect b="b" l="l" r="r" t="t"/>
              <a:pathLst>
                <a:path extrusionOk="0" h="7932" w="38220">
                  <a:moveTo>
                    <a:pt x="38220" y="0"/>
                  </a:moveTo>
                  <a:lnTo>
                    <a:pt x="0" y="0"/>
                  </a:lnTo>
                  <a:lnTo>
                    <a:pt x="0" y="7932"/>
                  </a:lnTo>
                  <a:lnTo>
                    <a:pt x="38220" y="7932"/>
                  </a:lnTo>
                  <a:lnTo>
                    <a:pt x="3822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0" name="Google Shape;480;p33"/>
            <p:cNvSpPr/>
            <p:nvPr/>
          </p:nvSpPr>
          <p:spPr>
            <a:xfrm>
              <a:off x="2808342" y="1575681"/>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1" name="Google Shape;481;p33"/>
            <p:cNvSpPr/>
            <p:nvPr/>
          </p:nvSpPr>
          <p:spPr>
            <a:xfrm>
              <a:off x="2762910" y="1575681"/>
              <a:ext cx="7932" cy="38220"/>
            </a:xfrm>
            <a:custGeom>
              <a:rect b="b" l="l" r="r" t="t"/>
              <a:pathLst>
                <a:path extrusionOk="0" h="38220" w="7932">
                  <a:moveTo>
                    <a:pt x="7932" y="38220"/>
                  </a:moveTo>
                  <a:lnTo>
                    <a:pt x="7932" y="0"/>
                  </a:lnTo>
                  <a:lnTo>
                    <a:pt x="0" y="0"/>
                  </a:lnTo>
                  <a:lnTo>
                    <a:pt x="0" y="38220"/>
                  </a:lnTo>
                  <a:lnTo>
                    <a:pt x="793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482" name="Google Shape;482;p33"/>
          <p:cNvGrpSpPr/>
          <p:nvPr/>
        </p:nvGrpSpPr>
        <p:grpSpPr>
          <a:xfrm>
            <a:off x="3049573" y="1507894"/>
            <a:ext cx="115381" cy="173072"/>
            <a:chOff x="3049922" y="1507894"/>
            <a:chExt cx="115381" cy="173072"/>
          </a:xfrm>
        </p:grpSpPr>
        <p:sp>
          <p:nvSpPr>
            <p:cNvPr id="483" name="Google Shape;483;p33"/>
            <p:cNvSpPr/>
            <p:nvPr/>
          </p:nvSpPr>
          <p:spPr>
            <a:xfrm>
              <a:off x="3049922" y="1650679"/>
              <a:ext cx="40383" cy="20191"/>
            </a:xfrm>
            <a:custGeom>
              <a:rect b="b" l="l" r="r" t="t"/>
              <a:pathLst>
                <a:path extrusionOk="0" h="20191" w="40383">
                  <a:moveTo>
                    <a:pt x="40384" y="0"/>
                  </a:moveTo>
                  <a:lnTo>
                    <a:pt x="0" y="0"/>
                  </a:lnTo>
                  <a:lnTo>
                    <a:pt x="0" y="20192"/>
                  </a:lnTo>
                  <a:lnTo>
                    <a:pt x="40384" y="20192"/>
                  </a:lnTo>
                  <a:lnTo>
                    <a:pt x="4038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4" name="Google Shape;484;p33"/>
            <p:cNvSpPr/>
            <p:nvPr/>
          </p:nvSpPr>
          <p:spPr>
            <a:xfrm>
              <a:off x="3049922" y="1670871"/>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5" name="Google Shape;485;p33"/>
            <p:cNvSpPr/>
            <p:nvPr/>
          </p:nvSpPr>
          <p:spPr>
            <a:xfrm>
              <a:off x="3060018" y="1670871"/>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6" name="Google Shape;486;p33"/>
            <p:cNvSpPr/>
            <p:nvPr/>
          </p:nvSpPr>
          <p:spPr>
            <a:xfrm>
              <a:off x="3145833" y="1670871"/>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7" name="Google Shape;487;p33"/>
            <p:cNvSpPr/>
            <p:nvPr/>
          </p:nvSpPr>
          <p:spPr>
            <a:xfrm>
              <a:off x="3155208" y="1670871"/>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8" name="Google Shape;488;p33"/>
            <p:cNvSpPr/>
            <p:nvPr/>
          </p:nvSpPr>
          <p:spPr>
            <a:xfrm>
              <a:off x="3102565" y="1507894"/>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89" name="Google Shape;489;p33"/>
            <p:cNvSpPr/>
            <p:nvPr/>
          </p:nvSpPr>
          <p:spPr>
            <a:xfrm>
              <a:off x="3100401" y="1517990"/>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0" name="Google Shape;490;p33"/>
            <p:cNvSpPr/>
            <p:nvPr/>
          </p:nvSpPr>
          <p:spPr>
            <a:xfrm>
              <a:off x="3090306" y="1517990"/>
              <a:ext cx="35335" cy="20191"/>
            </a:xfrm>
            <a:custGeom>
              <a:rect b="b" l="l" r="r" t="t"/>
              <a:pathLst>
                <a:path extrusionOk="0" h="20191" w="35335">
                  <a:moveTo>
                    <a:pt x="35336" y="0"/>
                  </a:moveTo>
                  <a:lnTo>
                    <a:pt x="0" y="0"/>
                  </a:lnTo>
                  <a:lnTo>
                    <a:pt x="0" y="20192"/>
                  </a:lnTo>
                  <a:lnTo>
                    <a:pt x="35336" y="20192"/>
                  </a:lnTo>
                  <a:lnTo>
                    <a:pt x="3533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1" name="Google Shape;491;p33"/>
            <p:cNvSpPr/>
            <p:nvPr/>
          </p:nvSpPr>
          <p:spPr>
            <a:xfrm>
              <a:off x="3080931" y="1538182"/>
              <a:ext cx="10095" cy="20912"/>
            </a:xfrm>
            <a:custGeom>
              <a:rect b="b" l="l" r="r" t="t"/>
              <a:pathLst>
                <a:path extrusionOk="0" h="20912" w="10095">
                  <a:moveTo>
                    <a:pt x="10096" y="0"/>
                  </a:moveTo>
                  <a:lnTo>
                    <a:pt x="0" y="0"/>
                  </a:lnTo>
                  <a:lnTo>
                    <a:pt x="0" y="20913"/>
                  </a:lnTo>
                  <a:lnTo>
                    <a:pt x="10096" y="20913"/>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2" name="Google Shape;492;p33"/>
            <p:cNvSpPr/>
            <p:nvPr/>
          </p:nvSpPr>
          <p:spPr>
            <a:xfrm>
              <a:off x="3091027" y="1538182"/>
              <a:ext cx="44710" cy="20912"/>
            </a:xfrm>
            <a:custGeom>
              <a:rect b="b" l="l" r="r" t="t"/>
              <a:pathLst>
                <a:path extrusionOk="0" h="20912" w="44710">
                  <a:moveTo>
                    <a:pt x="44710" y="0"/>
                  </a:moveTo>
                  <a:lnTo>
                    <a:pt x="0" y="0"/>
                  </a:lnTo>
                  <a:lnTo>
                    <a:pt x="0" y="20913"/>
                  </a:lnTo>
                  <a:lnTo>
                    <a:pt x="44710" y="20913"/>
                  </a:lnTo>
                  <a:lnTo>
                    <a:pt x="4471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3" name="Google Shape;493;p33"/>
            <p:cNvSpPr/>
            <p:nvPr/>
          </p:nvSpPr>
          <p:spPr>
            <a:xfrm>
              <a:off x="3070835" y="1579287"/>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4" name="Google Shape;494;p33"/>
            <p:cNvSpPr/>
            <p:nvPr/>
          </p:nvSpPr>
          <p:spPr>
            <a:xfrm>
              <a:off x="3135737" y="1579287"/>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5" name="Google Shape;495;p33"/>
            <p:cNvSpPr/>
            <p:nvPr/>
          </p:nvSpPr>
          <p:spPr>
            <a:xfrm>
              <a:off x="3115545" y="1599478"/>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6" name="Google Shape;496;p33"/>
            <p:cNvSpPr/>
            <p:nvPr/>
          </p:nvSpPr>
          <p:spPr>
            <a:xfrm>
              <a:off x="3090306" y="1599478"/>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7" name="Google Shape;497;p33"/>
            <p:cNvSpPr/>
            <p:nvPr/>
          </p:nvSpPr>
          <p:spPr>
            <a:xfrm>
              <a:off x="3070114" y="1589382"/>
              <a:ext cx="20191" cy="20912"/>
            </a:xfrm>
            <a:custGeom>
              <a:rect b="b" l="l" r="r" t="t"/>
              <a:pathLst>
                <a:path extrusionOk="0" h="20912" w="20191">
                  <a:moveTo>
                    <a:pt x="20192" y="0"/>
                  </a:moveTo>
                  <a:lnTo>
                    <a:pt x="0" y="0"/>
                  </a:lnTo>
                  <a:lnTo>
                    <a:pt x="0" y="20913"/>
                  </a:lnTo>
                  <a:lnTo>
                    <a:pt x="20192" y="20913"/>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8" name="Google Shape;498;p33"/>
            <p:cNvSpPr/>
            <p:nvPr/>
          </p:nvSpPr>
          <p:spPr>
            <a:xfrm>
              <a:off x="3125641" y="1589382"/>
              <a:ext cx="20191" cy="20912"/>
            </a:xfrm>
            <a:custGeom>
              <a:rect b="b" l="l" r="r" t="t"/>
              <a:pathLst>
                <a:path extrusionOk="0" h="20912" w="20191">
                  <a:moveTo>
                    <a:pt x="20192" y="0"/>
                  </a:moveTo>
                  <a:lnTo>
                    <a:pt x="0" y="0"/>
                  </a:lnTo>
                  <a:lnTo>
                    <a:pt x="0" y="20913"/>
                  </a:lnTo>
                  <a:lnTo>
                    <a:pt x="20192" y="20913"/>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499" name="Google Shape;499;p33"/>
            <p:cNvSpPr/>
            <p:nvPr/>
          </p:nvSpPr>
          <p:spPr>
            <a:xfrm>
              <a:off x="3115545" y="1558374"/>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0" name="Google Shape;500;p33"/>
            <p:cNvSpPr/>
            <p:nvPr/>
          </p:nvSpPr>
          <p:spPr>
            <a:xfrm>
              <a:off x="3125641" y="1558374"/>
              <a:ext cx="20191" cy="20912"/>
            </a:xfrm>
            <a:custGeom>
              <a:rect b="b" l="l" r="r" t="t"/>
              <a:pathLst>
                <a:path extrusionOk="0" h="20912" w="20191">
                  <a:moveTo>
                    <a:pt x="20192" y="0"/>
                  </a:moveTo>
                  <a:lnTo>
                    <a:pt x="0" y="0"/>
                  </a:lnTo>
                  <a:lnTo>
                    <a:pt x="0" y="20913"/>
                  </a:lnTo>
                  <a:lnTo>
                    <a:pt x="20192" y="20913"/>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1" name="Google Shape;501;p33"/>
            <p:cNvSpPr/>
            <p:nvPr/>
          </p:nvSpPr>
          <p:spPr>
            <a:xfrm>
              <a:off x="3090306" y="1558374"/>
              <a:ext cx="10095" cy="10095"/>
            </a:xfrm>
            <a:custGeom>
              <a:rect b="b" l="l" r="r" t="t"/>
              <a:pathLst>
                <a:path extrusionOk="0" h="10095" w="10095">
                  <a:moveTo>
                    <a:pt x="10096" y="0"/>
                  </a:moveTo>
                  <a:lnTo>
                    <a:pt x="0" y="0"/>
                  </a:lnTo>
                  <a:lnTo>
                    <a:pt x="0" y="10096"/>
                  </a:lnTo>
                  <a:lnTo>
                    <a:pt x="10096" y="10096"/>
                  </a:lnTo>
                  <a:lnTo>
                    <a:pt x="1009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2" name="Google Shape;502;p33"/>
            <p:cNvSpPr/>
            <p:nvPr/>
          </p:nvSpPr>
          <p:spPr>
            <a:xfrm>
              <a:off x="3070114" y="1558374"/>
              <a:ext cx="20191" cy="20191"/>
            </a:xfrm>
            <a:custGeom>
              <a:rect b="b" l="l" r="r" t="t"/>
              <a:pathLst>
                <a:path extrusionOk="0" h="20191" w="20191">
                  <a:moveTo>
                    <a:pt x="20192" y="0"/>
                  </a:moveTo>
                  <a:lnTo>
                    <a:pt x="0" y="0"/>
                  </a:lnTo>
                  <a:lnTo>
                    <a:pt x="0" y="20192"/>
                  </a:lnTo>
                  <a:lnTo>
                    <a:pt x="20192" y="20192"/>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3" name="Google Shape;503;p33"/>
            <p:cNvSpPr/>
            <p:nvPr/>
          </p:nvSpPr>
          <p:spPr>
            <a:xfrm>
              <a:off x="3060018" y="1629766"/>
              <a:ext cx="30287" cy="20191"/>
            </a:xfrm>
            <a:custGeom>
              <a:rect b="b" l="l" r="r" t="t"/>
              <a:pathLst>
                <a:path extrusionOk="0" h="20191" w="30287">
                  <a:moveTo>
                    <a:pt x="30288" y="0"/>
                  </a:moveTo>
                  <a:lnTo>
                    <a:pt x="0" y="0"/>
                  </a:lnTo>
                  <a:lnTo>
                    <a:pt x="0" y="20192"/>
                  </a:lnTo>
                  <a:lnTo>
                    <a:pt x="30288" y="20192"/>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4" name="Google Shape;504;p33"/>
            <p:cNvSpPr/>
            <p:nvPr/>
          </p:nvSpPr>
          <p:spPr>
            <a:xfrm>
              <a:off x="3070114" y="1609574"/>
              <a:ext cx="75719" cy="36056"/>
            </a:xfrm>
            <a:custGeom>
              <a:rect b="b" l="l" r="r" t="t"/>
              <a:pathLst>
                <a:path extrusionOk="0" h="36056" w="75719">
                  <a:moveTo>
                    <a:pt x="75719" y="0"/>
                  </a:moveTo>
                  <a:lnTo>
                    <a:pt x="0" y="0"/>
                  </a:lnTo>
                  <a:lnTo>
                    <a:pt x="0" y="36057"/>
                  </a:lnTo>
                  <a:lnTo>
                    <a:pt x="75719" y="36057"/>
                  </a:lnTo>
                  <a:lnTo>
                    <a:pt x="757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5" name="Google Shape;505;p33"/>
            <p:cNvSpPr/>
            <p:nvPr/>
          </p:nvSpPr>
          <p:spPr>
            <a:xfrm>
              <a:off x="3124920" y="1650679"/>
              <a:ext cx="40383" cy="20191"/>
            </a:xfrm>
            <a:custGeom>
              <a:rect b="b" l="l" r="r" t="t"/>
              <a:pathLst>
                <a:path extrusionOk="0" h="20191" w="40383">
                  <a:moveTo>
                    <a:pt x="40384" y="0"/>
                  </a:moveTo>
                  <a:lnTo>
                    <a:pt x="0" y="0"/>
                  </a:lnTo>
                  <a:lnTo>
                    <a:pt x="0" y="20192"/>
                  </a:lnTo>
                  <a:lnTo>
                    <a:pt x="40384" y="20192"/>
                  </a:lnTo>
                  <a:lnTo>
                    <a:pt x="4038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6" name="Google Shape;506;p33"/>
            <p:cNvSpPr/>
            <p:nvPr/>
          </p:nvSpPr>
          <p:spPr>
            <a:xfrm>
              <a:off x="3124920" y="1630487"/>
              <a:ext cx="30287" cy="20191"/>
            </a:xfrm>
            <a:custGeom>
              <a:rect b="b" l="l" r="r" t="t"/>
              <a:pathLst>
                <a:path extrusionOk="0" h="20191" w="30287">
                  <a:moveTo>
                    <a:pt x="30288" y="0"/>
                  </a:moveTo>
                  <a:lnTo>
                    <a:pt x="0" y="0"/>
                  </a:lnTo>
                  <a:lnTo>
                    <a:pt x="0" y="20192"/>
                  </a:lnTo>
                  <a:lnTo>
                    <a:pt x="30288" y="20192"/>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507" name="Google Shape;507;p33"/>
          <p:cNvGrpSpPr/>
          <p:nvPr/>
        </p:nvGrpSpPr>
        <p:grpSpPr>
          <a:xfrm>
            <a:off x="3337813" y="1507894"/>
            <a:ext cx="173072" cy="173072"/>
            <a:chOff x="3338376" y="1507894"/>
            <a:chExt cx="173072" cy="173072"/>
          </a:xfrm>
        </p:grpSpPr>
        <p:sp>
          <p:nvSpPr>
            <p:cNvPr id="508" name="Google Shape;508;p33"/>
            <p:cNvSpPr/>
            <p:nvPr/>
          </p:nvSpPr>
          <p:spPr>
            <a:xfrm>
              <a:off x="3389577" y="1589382"/>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09" name="Google Shape;509;p33"/>
            <p:cNvSpPr/>
            <p:nvPr/>
          </p:nvSpPr>
          <p:spPr>
            <a:xfrm>
              <a:off x="3379481" y="1599478"/>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0" name="Google Shape;510;p33"/>
            <p:cNvSpPr/>
            <p:nvPr/>
          </p:nvSpPr>
          <p:spPr>
            <a:xfrm>
              <a:off x="3369385" y="1609574"/>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1" name="Google Shape;511;p33"/>
            <p:cNvSpPr/>
            <p:nvPr/>
          </p:nvSpPr>
          <p:spPr>
            <a:xfrm>
              <a:off x="3379481" y="1619670"/>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2" name="Google Shape;512;p33"/>
            <p:cNvSpPr/>
            <p:nvPr/>
          </p:nvSpPr>
          <p:spPr>
            <a:xfrm>
              <a:off x="3338376" y="1507894"/>
              <a:ext cx="173072" cy="162976"/>
            </a:xfrm>
            <a:custGeom>
              <a:rect b="b" l="l" r="r" t="t"/>
              <a:pathLst>
                <a:path extrusionOk="0" h="162976" w="173072">
                  <a:moveTo>
                    <a:pt x="162977" y="10096"/>
                  </a:moveTo>
                  <a:lnTo>
                    <a:pt x="162977" y="0"/>
                  </a:lnTo>
                  <a:lnTo>
                    <a:pt x="10096" y="0"/>
                  </a:lnTo>
                  <a:lnTo>
                    <a:pt x="10096" y="10096"/>
                  </a:lnTo>
                  <a:lnTo>
                    <a:pt x="0" y="10096"/>
                  </a:lnTo>
                  <a:lnTo>
                    <a:pt x="0" y="162977"/>
                  </a:lnTo>
                  <a:lnTo>
                    <a:pt x="10096" y="162977"/>
                  </a:lnTo>
                  <a:lnTo>
                    <a:pt x="10096" y="51201"/>
                  </a:lnTo>
                  <a:lnTo>
                    <a:pt x="162977" y="51201"/>
                  </a:lnTo>
                  <a:lnTo>
                    <a:pt x="162977" y="162977"/>
                  </a:lnTo>
                  <a:lnTo>
                    <a:pt x="173073" y="162977"/>
                  </a:lnTo>
                  <a:lnTo>
                    <a:pt x="173073" y="10096"/>
                  </a:lnTo>
                  <a:lnTo>
                    <a:pt x="162977" y="10096"/>
                  </a:lnTo>
                  <a:close/>
                  <a:moveTo>
                    <a:pt x="31009" y="30288"/>
                  </a:moveTo>
                  <a:lnTo>
                    <a:pt x="20913" y="30288"/>
                  </a:lnTo>
                  <a:lnTo>
                    <a:pt x="20913" y="20192"/>
                  </a:lnTo>
                  <a:lnTo>
                    <a:pt x="31009" y="20192"/>
                  </a:lnTo>
                  <a:lnTo>
                    <a:pt x="31009" y="30288"/>
                  </a:lnTo>
                  <a:close/>
                  <a:moveTo>
                    <a:pt x="51201" y="30288"/>
                  </a:moveTo>
                  <a:lnTo>
                    <a:pt x="41105" y="30288"/>
                  </a:lnTo>
                  <a:lnTo>
                    <a:pt x="41105" y="20192"/>
                  </a:lnTo>
                  <a:lnTo>
                    <a:pt x="51201" y="20192"/>
                  </a:lnTo>
                  <a:lnTo>
                    <a:pt x="51201" y="30288"/>
                  </a:lnTo>
                  <a:close/>
                  <a:moveTo>
                    <a:pt x="71392" y="30288"/>
                  </a:moveTo>
                  <a:lnTo>
                    <a:pt x="61297" y="30288"/>
                  </a:lnTo>
                  <a:lnTo>
                    <a:pt x="61297" y="20192"/>
                  </a:lnTo>
                  <a:lnTo>
                    <a:pt x="71392" y="20192"/>
                  </a:lnTo>
                  <a:lnTo>
                    <a:pt x="71392" y="3028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3" name="Google Shape;513;p33"/>
            <p:cNvSpPr/>
            <p:nvPr/>
          </p:nvSpPr>
          <p:spPr>
            <a:xfrm>
              <a:off x="3349193" y="1670871"/>
              <a:ext cx="152880" cy="10095"/>
            </a:xfrm>
            <a:custGeom>
              <a:rect b="b" l="l" r="r" t="t"/>
              <a:pathLst>
                <a:path extrusionOk="0" h="10095" w="152880">
                  <a:moveTo>
                    <a:pt x="0" y="0"/>
                  </a:moveTo>
                  <a:lnTo>
                    <a:pt x="152881" y="0"/>
                  </a:lnTo>
                  <a:lnTo>
                    <a:pt x="15288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4" name="Google Shape;514;p33"/>
            <p:cNvSpPr/>
            <p:nvPr/>
          </p:nvSpPr>
          <p:spPr>
            <a:xfrm>
              <a:off x="3471065" y="1609574"/>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5" name="Google Shape;515;p33"/>
            <p:cNvSpPr/>
            <p:nvPr/>
          </p:nvSpPr>
          <p:spPr>
            <a:xfrm>
              <a:off x="3460969" y="161967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6" name="Google Shape;516;p33"/>
            <p:cNvSpPr/>
            <p:nvPr/>
          </p:nvSpPr>
          <p:spPr>
            <a:xfrm>
              <a:off x="3460969" y="1599478"/>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7" name="Google Shape;517;p33"/>
            <p:cNvSpPr/>
            <p:nvPr/>
          </p:nvSpPr>
          <p:spPr>
            <a:xfrm>
              <a:off x="3450873" y="1629766"/>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8" name="Google Shape;518;p33"/>
            <p:cNvSpPr/>
            <p:nvPr/>
          </p:nvSpPr>
          <p:spPr>
            <a:xfrm>
              <a:off x="3450873" y="1589382"/>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19" name="Google Shape;519;p33"/>
            <p:cNvSpPr/>
            <p:nvPr/>
          </p:nvSpPr>
          <p:spPr>
            <a:xfrm>
              <a:off x="3430682" y="1579287"/>
              <a:ext cx="10095" cy="20191"/>
            </a:xfrm>
            <a:custGeom>
              <a:rect b="b" l="l" r="r" t="t"/>
              <a:pathLst>
                <a:path extrusionOk="0" h="20191" w="10095">
                  <a:moveTo>
                    <a:pt x="0" y="0"/>
                  </a:moveTo>
                  <a:lnTo>
                    <a:pt x="10096" y="0"/>
                  </a:lnTo>
                  <a:lnTo>
                    <a:pt x="10096" y="20192"/>
                  </a:lnTo>
                  <a:lnTo>
                    <a:pt x="0" y="2019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0" name="Google Shape;520;p33"/>
            <p:cNvSpPr/>
            <p:nvPr/>
          </p:nvSpPr>
          <p:spPr>
            <a:xfrm>
              <a:off x="3419865" y="1599478"/>
              <a:ext cx="10095" cy="20191"/>
            </a:xfrm>
            <a:custGeom>
              <a:rect b="b" l="l" r="r" t="t"/>
              <a:pathLst>
                <a:path extrusionOk="0" h="20191" w="10095">
                  <a:moveTo>
                    <a:pt x="0" y="0"/>
                  </a:moveTo>
                  <a:lnTo>
                    <a:pt x="10096" y="0"/>
                  </a:lnTo>
                  <a:lnTo>
                    <a:pt x="10096" y="20192"/>
                  </a:lnTo>
                  <a:lnTo>
                    <a:pt x="0" y="2019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1" name="Google Shape;521;p33"/>
            <p:cNvSpPr/>
            <p:nvPr/>
          </p:nvSpPr>
          <p:spPr>
            <a:xfrm>
              <a:off x="3409769" y="1619670"/>
              <a:ext cx="10095" cy="20191"/>
            </a:xfrm>
            <a:custGeom>
              <a:rect b="b" l="l" r="r" t="t"/>
              <a:pathLst>
                <a:path extrusionOk="0" h="20191" w="10095">
                  <a:moveTo>
                    <a:pt x="0" y="0"/>
                  </a:moveTo>
                  <a:lnTo>
                    <a:pt x="10096" y="0"/>
                  </a:lnTo>
                  <a:lnTo>
                    <a:pt x="10096" y="20192"/>
                  </a:lnTo>
                  <a:lnTo>
                    <a:pt x="0" y="2019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2" name="Google Shape;522;p33"/>
            <p:cNvSpPr/>
            <p:nvPr/>
          </p:nvSpPr>
          <p:spPr>
            <a:xfrm>
              <a:off x="3389577" y="1629766"/>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523" name="Google Shape;523;p33"/>
          <p:cNvGrpSpPr/>
          <p:nvPr/>
        </p:nvGrpSpPr>
        <p:grpSpPr>
          <a:xfrm>
            <a:off x="3683744" y="1507894"/>
            <a:ext cx="172350" cy="173072"/>
            <a:chOff x="3685243" y="1507894"/>
            <a:chExt cx="172350" cy="173072"/>
          </a:xfrm>
        </p:grpSpPr>
        <p:sp>
          <p:nvSpPr>
            <p:cNvPr id="524" name="Google Shape;524;p33"/>
            <p:cNvSpPr/>
            <p:nvPr/>
          </p:nvSpPr>
          <p:spPr>
            <a:xfrm>
              <a:off x="3849661" y="1606690"/>
              <a:ext cx="7932" cy="57690"/>
            </a:xfrm>
            <a:custGeom>
              <a:rect b="b" l="l" r="r" t="t"/>
              <a:pathLst>
                <a:path extrusionOk="0" h="57690" w="7932">
                  <a:moveTo>
                    <a:pt x="7933" y="0"/>
                  </a:moveTo>
                  <a:lnTo>
                    <a:pt x="0" y="0"/>
                  </a:lnTo>
                  <a:lnTo>
                    <a:pt x="0" y="57691"/>
                  </a:lnTo>
                  <a:lnTo>
                    <a:pt x="7933" y="57691"/>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5" name="Google Shape;525;p33"/>
            <p:cNvSpPr/>
            <p:nvPr/>
          </p:nvSpPr>
          <p:spPr>
            <a:xfrm>
              <a:off x="3841729" y="1664381"/>
              <a:ext cx="7932" cy="8653"/>
            </a:xfrm>
            <a:custGeom>
              <a:rect b="b" l="l" r="r" t="t"/>
              <a:pathLst>
                <a:path extrusionOk="0" h="8653" w="7932">
                  <a:moveTo>
                    <a:pt x="7933" y="0"/>
                  </a:moveTo>
                  <a:lnTo>
                    <a:pt x="0" y="0"/>
                  </a:lnTo>
                  <a:lnTo>
                    <a:pt x="0" y="8654"/>
                  </a:lnTo>
                  <a:lnTo>
                    <a:pt x="7933" y="8654"/>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6" name="Google Shape;526;p33"/>
            <p:cNvSpPr/>
            <p:nvPr/>
          </p:nvSpPr>
          <p:spPr>
            <a:xfrm>
              <a:off x="3841729"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7" name="Google Shape;527;p33"/>
            <p:cNvSpPr/>
            <p:nvPr/>
          </p:nvSpPr>
          <p:spPr>
            <a:xfrm>
              <a:off x="3841729" y="1548999"/>
              <a:ext cx="7932" cy="24518"/>
            </a:xfrm>
            <a:custGeom>
              <a:rect b="b" l="l" r="r" t="t"/>
              <a:pathLst>
                <a:path extrusionOk="0" h="24518" w="7932">
                  <a:moveTo>
                    <a:pt x="7933" y="0"/>
                  </a:moveTo>
                  <a:lnTo>
                    <a:pt x="0" y="0"/>
                  </a:lnTo>
                  <a:lnTo>
                    <a:pt x="0" y="24519"/>
                  </a:lnTo>
                  <a:lnTo>
                    <a:pt x="7933" y="24519"/>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8" name="Google Shape;528;p33"/>
            <p:cNvSpPr/>
            <p:nvPr/>
          </p:nvSpPr>
          <p:spPr>
            <a:xfrm>
              <a:off x="3833796" y="1541066"/>
              <a:ext cx="7932" cy="7932"/>
            </a:xfrm>
            <a:custGeom>
              <a:rect b="b" l="l" r="r" t="t"/>
              <a:pathLst>
                <a:path extrusionOk="0" h="7932" w="7932">
                  <a:moveTo>
                    <a:pt x="7933" y="0"/>
                  </a:moveTo>
                  <a:lnTo>
                    <a:pt x="0" y="0"/>
                  </a:lnTo>
                  <a:lnTo>
                    <a:pt x="0" y="7933"/>
                  </a:lnTo>
                  <a:lnTo>
                    <a:pt x="7933" y="7933"/>
                  </a:lnTo>
                  <a:lnTo>
                    <a:pt x="7933" y="0"/>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29" name="Google Shape;529;p33"/>
            <p:cNvSpPr/>
            <p:nvPr/>
          </p:nvSpPr>
          <p:spPr>
            <a:xfrm>
              <a:off x="3784038" y="1673034"/>
              <a:ext cx="57690" cy="7932"/>
            </a:xfrm>
            <a:custGeom>
              <a:rect b="b" l="l" r="r" t="t"/>
              <a:pathLst>
                <a:path extrusionOk="0" h="7932" w="57690">
                  <a:moveTo>
                    <a:pt x="57691" y="0"/>
                  </a:moveTo>
                  <a:lnTo>
                    <a:pt x="0" y="0"/>
                  </a:lnTo>
                  <a:lnTo>
                    <a:pt x="0" y="7933"/>
                  </a:lnTo>
                  <a:lnTo>
                    <a:pt x="57691" y="7933"/>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0" name="Google Shape;530;p33"/>
            <p:cNvSpPr/>
            <p:nvPr/>
          </p:nvSpPr>
          <p:spPr>
            <a:xfrm>
              <a:off x="3791971" y="1615343"/>
              <a:ext cx="41104" cy="49758"/>
            </a:xfrm>
            <a:custGeom>
              <a:rect b="b" l="l" r="r" t="t"/>
              <a:pathLst>
                <a:path extrusionOk="0" h="49758" w="41104">
                  <a:moveTo>
                    <a:pt x="33172" y="24519"/>
                  </a:moveTo>
                  <a:lnTo>
                    <a:pt x="8654" y="24519"/>
                  </a:lnTo>
                  <a:lnTo>
                    <a:pt x="8654" y="0"/>
                  </a:lnTo>
                  <a:lnTo>
                    <a:pt x="0" y="0"/>
                  </a:lnTo>
                  <a:lnTo>
                    <a:pt x="0" y="49758"/>
                  </a:lnTo>
                  <a:lnTo>
                    <a:pt x="8654" y="49758"/>
                  </a:lnTo>
                  <a:lnTo>
                    <a:pt x="8654" y="33172"/>
                  </a:lnTo>
                  <a:lnTo>
                    <a:pt x="33172" y="33172"/>
                  </a:lnTo>
                  <a:lnTo>
                    <a:pt x="33172" y="49758"/>
                  </a:lnTo>
                  <a:lnTo>
                    <a:pt x="41105" y="49758"/>
                  </a:lnTo>
                  <a:lnTo>
                    <a:pt x="41105" y="0"/>
                  </a:lnTo>
                  <a:lnTo>
                    <a:pt x="33172" y="0"/>
                  </a:lnTo>
                  <a:lnTo>
                    <a:pt x="33172" y="2451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1" name="Google Shape;531;p33"/>
            <p:cNvSpPr/>
            <p:nvPr/>
          </p:nvSpPr>
          <p:spPr>
            <a:xfrm>
              <a:off x="3800624" y="1606690"/>
              <a:ext cx="24518" cy="7932"/>
            </a:xfrm>
            <a:custGeom>
              <a:rect b="b" l="l" r="r" t="t"/>
              <a:pathLst>
                <a:path extrusionOk="0" h="7932" w="24518">
                  <a:moveTo>
                    <a:pt x="24519" y="0"/>
                  </a:moveTo>
                  <a:lnTo>
                    <a:pt x="0" y="0"/>
                  </a:lnTo>
                  <a:lnTo>
                    <a:pt x="0" y="7932"/>
                  </a:lnTo>
                  <a:lnTo>
                    <a:pt x="24519" y="7932"/>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2" name="Google Shape;532;p33"/>
            <p:cNvSpPr/>
            <p:nvPr/>
          </p:nvSpPr>
          <p:spPr>
            <a:xfrm>
              <a:off x="3784038" y="1590104"/>
              <a:ext cx="57690" cy="7932"/>
            </a:xfrm>
            <a:custGeom>
              <a:rect b="b" l="l" r="r" t="t"/>
              <a:pathLst>
                <a:path extrusionOk="0" h="7932" w="57690">
                  <a:moveTo>
                    <a:pt x="57691" y="0"/>
                  </a:moveTo>
                  <a:lnTo>
                    <a:pt x="0" y="0"/>
                  </a:lnTo>
                  <a:lnTo>
                    <a:pt x="0" y="7933"/>
                  </a:lnTo>
                  <a:lnTo>
                    <a:pt x="57691" y="7933"/>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3" name="Google Shape;533;p33"/>
            <p:cNvSpPr/>
            <p:nvPr/>
          </p:nvSpPr>
          <p:spPr>
            <a:xfrm>
              <a:off x="3783317" y="1514384"/>
              <a:ext cx="49037" cy="41104"/>
            </a:xfrm>
            <a:custGeom>
              <a:rect b="b" l="l" r="r" t="t"/>
              <a:pathLst>
                <a:path extrusionOk="0" h="41104" w="49037">
                  <a:moveTo>
                    <a:pt x="16586" y="1442"/>
                  </a:moveTo>
                  <a:lnTo>
                    <a:pt x="16586" y="9375"/>
                  </a:lnTo>
                  <a:lnTo>
                    <a:pt x="7933" y="9375"/>
                  </a:lnTo>
                  <a:lnTo>
                    <a:pt x="7933" y="17307"/>
                  </a:lnTo>
                  <a:lnTo>
                    <a:pt x="0" y="17307"/>
                  </a:lnTo>
                  <a:lnTo>
                    <a:pt x="0" y="25240"/>
                  </a:lnTo>
                  <a:lnTo>
                    <a:pt x="7933" y="25240"/>
                  </a:lnTo>
                  <a:lnTo>
                    <a:pt x="7933" y="33172"/>
                  </a:lnTo>
                  <a:lnTo>
                    <a:pt x="16586" y="33172"/>
                  </a:lnTo>
                  <a:lnTo>
                    <a:pt x="16586" y="41105"/>
                  </a:lnTo>
                  <a:lnTo>
                    <a:pt x="24519" y="41105"/>
                  </a:lnTo>
                  <a:lnTo>
                    <a:pt x="24519" y="24519"/>
                  </a:lnTo>
                  <a:lnTo>
                    <a:pt x="49037" y="24519"/>
                  </a:lnTo>
                  <a:lnTo>
                    <a:pt x="49037" y="16586"/>
                  </a:lnTo>
                  <a:lnTo>
                    <a:pt x="24519" y="16586"/>
                  </a:lnTo>
                  <a:lnTo>
                    <a:pt x="24519" y="0"/>
                  </a:lnTo>
                  <a:lnTo>
                    <a:pt x="16586" y="0"/>
                  </a:lnTo>
                  <a:lnTo>
                    <a:pt x="16586" y="144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4" name="Google Shape;534;p33"/>
            <p:cNvSpPr/>
            <p:nvPr/>
          </p:nvSpPr>
          <p:spPr>
            <a:xfrm>
              <a:off x="3776105" y="1664381"/>
              <a:ext cx="7932" cy="8653"/>
            </a:xfrm>
            <a:custGeom>
              <a:rect b="b" l="l" r="r" t="t"/>
              <a:pathLst>
                <a:path extrusionOk="0" h="8653" w="7932">
                  <a:moveTo>
                    <a:pt x="7933" y="0"/>
                  </a:moveTo>
                  <a:lnTo>
                    <a:pt x="0" y="0"/>
                  </a:lnTo>
                  <a:lnTo>
                    <a:pt x="0" y="8654"/>
                  </a:lnTo>
                  <a:lnTo>
                    <a:pt x="7933" y="8654"/>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5" name="Google Shape;535;p33"/>
            <p:cNvSpPr/>
            <p:nvPr/>
          </p:nvSpPr>
          <p:spPr>
            <a:xfrm>
              <a:off x="3776105"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6" name="Google Shape;536;p33"/>
            <p:cNvSpPr/>
            <p:nvPr/>
          </p:nvSpPr>
          <p:spPr>
            <a:xfrm>
              <a:off x="3767452" y="1606690"/>
              <a:ext cx="7932" cy="57690"/>
            </a:xfrm>
            <a:custGeom>
              <a:rect b="b" l="l" r="r" t="t"/>
              <a:pathLst>
                <a:path extrusionOk="0" h="57690" w="7932">
                  <a:moveTo>
                    <a:pt x="7933" y="0"/>
                  </a:moveTo>
                  <a:lnTo>
                    <a:pt x="0" y="0"/>
                  </a:lnTo>
                  <a:lnTo>
                    <a:pt x="0" y="57691"/>
                  </a:lnTo>
                  <a:lnTo>
                    <a:pt x="7933" y="57691"/>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7" name="Google Shape;537;p33"/>
            <p:cNvSpPr/>
            <p:nvPr/>
          </p:nvSpPr>
          <p:spPr>
            <a:xfrm>
              <a:off x="3767452" y="1524480"/>
              <a:ext cx="7932" cy="57690"/>
            </a:xfrm>
            <a:custGeom>
              <a:rect b="b" l="l" r="r" t="t"/>
              <a:pathLst>
                <a:path extrusionOk="0" h="57690" w="7932">
                  <a:moveTo>
                    <a:pt x="7933" y="0"/>
                  </a:moveTo>
                  <a:lnTo>
                    <a:pt x="0" y="0"/>
                  </a:lnTo>
                  <a:lnTo>
                    <a:pt x="0" y="57691"/>
                  </a:lnTo>
                  <a:lnTo>
                    <a:pt x="7933" y="57691"/>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8" name="Google Shape;538;p33"/>
            <p:cNvSpPr/>
            <p:nvPr/>
          </p:nvSpPr>
          <p:spPr>
            <a:xfrm>
              <a:off x="3759519" y="1582171"/>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39" name="Google Shape;539;p33"/>
            <p:cNvSpPr/>
            <p:nvPr/>
          </p:nvSpPr>
          <p:spPr>
            <a:xfrm>
              <a:off x="3759519" y="151582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0" name="Google Shape;540;p33"/>
            <p:cNvSpPr/>
            <p:nvPr/>
          </p:nvSpPr>
          <p:spPr>
            <a:xfrm>
              <a:off x="3701107" y="1525201"/>
              <a:ext cx="56969" cy="23797"/>
            </a:xfrm>
            <a:custGeom>
              <a:rect b="b" l="l" r="r" t="t"/>
              <a:pathLst>
                <a:path extrusionOk="0" h="23797" w="56969">
                  <a:moveTo>
                    <a:pt x="41105" y="23797"/>
                  </a:moveTo>
                  <a:lnTo>
                    <a:pt x="49037" y="23797"/>
                  </a:lnTo>
                  <a:lnTo>
                    <a:pt x="49037" y="15865"/>
                  </a:lnTo>
                  <a:lnTo>
                    <a:pt x="56970" y="15865"/>
                  </a:lnTo>
                  <a:lnTo>
                    <a:pt x="56970" y="7933"/>
                  </a:lnTo>
                  <a:lnTo>
                    <a:pt x="32451" y="7933"/>
                  </a:lnTo>
                  <a:lnTo>
                    <a:pt x="32451" y="0"/>
                  </a:lnTo>
                  <a:lnTo>
                    <a:pt x="24519" y="0"/>
                  </a:lnTo>
                  <a:lnTo>
                    <a:pt x="24519" y="7933"/>
                  </a:lnTo>
                  <a:lnTo>
                    <a:pt x="0" y="7933"/>
                  </a:lnTo>
                  <a:lnTo>
                    <a:pt x="0" y="15865"/>
                  </a:lnTo>
                  <a:lnTo>
                    <a:pt x="41105" y="15865"/>
                  </a:lnTo>
                  <a:lnTo>
                    <a:pt x="41105" y="23797"/>
                  </a:lnTo>
                  <a:lnTo>
                    <a:pt x="41105" y="2379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1" name="Google Shape;541;p33"/>
            <p:cNvSpPr/>
            <p:nvPr/>
          </p:nvSpPr>
          <p:spPr>
            <a:xfrm>
              <a:off x="3709761" y="1633372"/>
              <a:ext cx="48315" cy="41104"/>
            </a:xfrm>
            <a:custGeom>
              <a:rect b="b" l="l" r="r" t="t"/>
              <a:pathLst>
                <a:path extrusionOk="0" h="41104" w="48315">
                  <a:moveTo>
                    <a:pt x="32451" y="39662"/>
                  </a:moveTo>
                  <a:lnTo>
                    <a:pt x="32451" y="31730"/>
                  </a:lnTo>
                  <a:lnTo>
                    <a:pt x="40384" y="31730"/>
                  </a:lnTo>
                  <a:lnTo>
                    <a:pt x="40384" y="23797"/>
                  </a:lnTo>
                  <a:lnTo>
                    <a:pt x="48316" y="23797"/>
                  </a:lnTo>
                  <a:lnTo>
                    <a:pt x="48316" y="15865"/>
                  </a:lnTo>
                  <a:lnTo>
                    <a:pt x="40384" y="15865"/>
                  </a:lnTo>
                  <a:lnTo>
                    <a:pt x="40384" y="7933"/>
                  </a:lnTo>
                  <a:lnTo>
                    <a:pt x="32451" y="7933"/>
                  </a:lnTo>
                  <a:lnTo>
                    <a:pt x="32451" y="0"/>
                  </a:lnTo>
                  <a:lnTo>
                    <a:pt x="24519" y="0"/>
                  </a:lnTo>
                  <a:lnTo>
                    <a:pt x="24519" y="16586"/>
                  </a:lnTo>
                  <a:lnTo>
                    <a:pt x="0" y="16586"/>
                  </a:lnTo>
                  <a:lnTo>
                    <a:pt x="0" y="24519"/>
                  </a:lnTo>
                  <a:lnTo>
                    <a:pt x="24519" y="24519"/>
                  </a:lnTo>
                  <a:lnTo>
                    <a:pt x="24519" y="41105"/>
                  </a:lnTo>
                  <a:lnTo>
                    <a:pt x="32451" y="41105"/>
                  </a:lnTo>
                  <a:lnTo>
                    <a:pt x="32451" y="3966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2" name="Google Shape;542;p33"/>
            <p:cNvSpPr/>
            <p:nvPr/>
          </p:nvSpPr>
          <p:spPr>
            <a:xfrm>
              <a:off x="3701107" y="1590104"/>
              <a:ext cx="57690" cy="7932"/>
            </a:xfrm>
            <a:custGeom>
              <a:rect b="b" l="l" r="r" t="t"/>
              <a:pathLst>
                <a:path extrusionOk="0" h="7932" w="57690">
                  <a:moveTo>
                    <a:pt x="57691" y="0"/>
                  </a:moveTo>
                  <a:lnTo>
                    <a:pt x="0" y="0"/>
                  </a:lnTo>
                  <a:lnTo>
                    <a:pt x="0" y="7933"/>
                  </a:lnTo>
                  <a:lnTo>
                    <a:pt x="57691" y="7933"/>
                  </a:lnTo>
                  <a:lnTo>
                    <a:pt x="57691" y="0"/>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3" name="Google Shape;543;p33"/>
            <p:cNvSpPr/>
            <p:nvPr/>
          </p:nvSpPr>
          <p:spPr>
            <a:xfrm>
              <a:off x="3742933" y="157351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4" name="Google Shape;544;p33"/>
            <p:cNvSpPr/>
            <p:nvPr/>
          </p:nvSpPr>
          <p:spPr>
            <a:xfrm>
              <a:off x="3734280"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5" name="Google Shape;545;p33"/>
            <p:cNvSpPr/>
            <p:nvPr/>
          </p:nvSpPr>
          <p:spPr>
            <a:xfrm>
              <a:off x="3734280"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6" name="Google Shape;546;p33"/>
            <p:cNvSpPr/>
            <p:nvPr/>
          </p:nvSpPr>
          <p:spPr>
            <a:xfrm>
              <a:off x="3726347" y="155765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7" name="Google Shape;547;p33"/>
            <p:cNvSpPr/>
            <p:nvPr/>
          </p:nvSpPr>
          <p:spPr>
            <a:xfrm>
              <a:off x="3718415"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8" name="Google Shape;548;p33"/>
            <p:cNvSpPr/>
            <p:nvPr/>
          </p:nvSpPr>
          <p:spPr>
            <a:xfrm>
              <a:off x="3718415"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49" name="Google Shape;549;p33"/>
            <p:cNvSpPr/>
            <p:nvPr/>
          </p:nvSpPr>
          <p:spPr>
            <a:xfrm>
              <a:off x="3709761" y="157351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0" name="Google Shape;550;p33"/>
            <p:cNvSpPr/>
            <p:nvPr/>
          </p:nvSpPr>
          <p:spPr>
            <a:xfrm>
              <a:off x="3701107" y="1507894"/>
              <a:ext cx="57690" cy="7932"/>
            </a:xfrm>
            <a:custGeom>
              <a:rect b="b" l="l" r="r" t="t"/>
              <a:pathLst>
                <a:path extrusionOk="0" h="7932" w="57690">
                  <a:moveTo>
                    <a:pt x="57691" y="0"/>
                  </a:moveTo>
                  <a:lnTo>
                    <a:pt x="0" y="0"/>
                  </a:lnTo>
                  <a:lnTo>
                    <a:pt x="0" y="7932"/>
                  </a:lnTo>
                  <a:lnTo>
                    <a:pt x="57691" y="7932"/>
                  </a:lnTo>
                  <a:lnTo>
                    <a:pt x="57691" y="0"/>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1" name="Google Shape;551;p33"/>
            <p:cNvSpPr/>
            <p:nvPr/>
          </p:nvSpPr>
          <p:spPr>
            <a:xfrm>
              <a:off x="3701107" y="1639862"/>
              <a:ext cx="8653" cy="7932"/>
            </a:xfrm>
            <a:custGeom>
              <a:rect b="b" l="l" r="r" t="t"/>
              <a:pathLst>
                <a:path extrusionOk="0" h="7932" w="8653">
                  <a:moveTo>
                    <a:pt x="8654" y="0"/>
                  </a:moveTo>
                  <a:lnTo>
                    <a:pt x="0" y="0"/>
                  </a:lnTo>
                  <a:lnTo>
                    <a:pt x="0" y="7933"/>
                  </a:lnTo>
                  <a:lnTo>
                    <a:pt x="8654" y="7933"/>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2" name="Google Shape;552;p33"/>
            <p:cNvSpPr/>
            <p:nvPr/>
          </p:nvSpPr>
          <p:spPr>
            <a:xfrm>
              <a:off x="3693175" y="1615343"/>
              <a:ext cx="7932" cy="24518"/>
            </a:xfrm>
            <a:custGeom>
              <a:rect b="b" l="l" r="r" t="t"/>
              <a:pathLst>
                <a:path extrusionOk="0" h="24518" w="7932">
                  <a:moveTo>
                    <a:pt x="7933" y="0"/>
                  </a:moveTo>
                  <a:lnTo>
                    <a:pt x="0" y="0"/>
                  </a:lnTo>
                  <a:lnTo>
                    <a:pt x="0" y="24519"/>
                  </a:lnTo>
                  <a:lnTo>
                    <a:pt x="7933" y="24519"/>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3" name="Google Shape;553;p33"/>
            <p:cNvSpPr/>
            <p:nvPr/>
          </p:nvSpPr>
          <p:spPr>
            <a:xfrm>
              <a:off x="3693175" y="1582171"/>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4" name="Google Shape;554;p33"/>
            <p:cNvSpPr/>
            <p:nvPr/>
          </p:nvSpPr>
          <p:spPr>
            <a:xfrm>
              <a:off x="3693175" y="151582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5" name="Google Shape;555;p33"/>
            <p:cNvSpPr/>
            <p:nvPr/>
          </p:nvSpPr>
          <p:spPr>
            <a:xfrm>
              <a:off x="3685243" y="1524480"/>
              <a:ext cx="7932" cy="57690"/>
            </a:xfrm>
            <a:custGeom>
              <a:rect b="b" l="l" r="r" t="t"/>
              <a:pathLst>
                <a:path extrusionOk="0" h="57690" w="7932">
                  <a:moveTo>
                    <a:pt x="7932" y="0"/>
                  </a:moveTo>
                  <a:lnTo>
                    <a:pt x="0" y="0"/>
                  </a:lnTo>
                  <a:lnTo>
                    <a:pt x="0" y="57691"/>
                  </a:lnTo>
                  <a:lnTo>
                    <a:pt x="7932" y="57691"/>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556" name="Google Shape;556;p33"/>
          <p:cNvSpPr/>
          <p:nvPr/>
        </p:nvSpPr>
        <p:spPr>
          <a:xfrm>
            <a:off x="4028954" y="1507894"/>
            <a:ext cx="80767" cy="173072"/>
          </a:xfrm>
          <a:custGeom>
            <a:rect b="b" l="l" r="r" t="t"/>
            <a:pathLst>
              <a:path extrusionOk="0" h="173072" w="80767">
                <a:moveTo>
                  <a:pt x="11538" y="92305"/>
                </a:moveTo>
                <a:lnTo>
                  <a:pt x="11538" y="103843"/>
                </a:lnTo>
                <a:lnTo>
                  <a:pt x="0" y="103843"/>
                </a:lnTo>
                <a:lnTo>
                  <a:pt x="0" y="69229"/>
                </a:lnTo>
                <a:lnTo>
                  <a:pt x="11538" y="69229"/>
                </a:lnTo>
                <a:lnTo>
                  <a:pt x="11538" y="92305"/>
                </a:lnTo>
                <a:lnTo>
                  <a:pt x="11538" y="92305"/>
                </a:lnTo>
                <a:close/>
                <a:moveTo>
                  <a:pt x="23076" y="57691"/>
                </a:moveTo>
                <a:lnTo>
                  <a:pt x="23076" y="46153"/>
                </a:lnTo>
                <a:lnTo>
                  <a:pt x="11538" y="46153"/>
                </a:lnTo>
                <a:lnTo>
                  <a:pt x="11538" y="69229"/>
                </a:lnTo>
                <a:lnTo>
                  <a:pt x="23076" y="69229"/>
                </a:lnTo>
                <a:lnTo>
                  <a:pt x="23076" y="57691"/>
                </a:lnTo>
                <a:close/>
                <a:moveTo>
                  <a:pt x="34614" y="34614"/>
                </a:moveTo>
                <a:lnTo>
                  <a:pt x="34614" y="23076"/>
                </a:lnTo>
                <a:lnTo>
                  <a:pt x="23076" y="23076"/>
                </a:lnTo>
                <a:lnTo>
                  <a:pt x="23076" y="46153"/>
                </a:lnTo>
                <a:lnTo>
                  <a:pt x="34614" y="46153"/>
                </a:lnTo>
                <a:lnTo>
                  <a:pt x="34614" y="34614"/>
                </a:lnTo>
                <a:close/>
                <a:moveTo>
                  <a:pt x="46153" y="46153"/>
                </a:moveTo>
                <a:lnTo>
                  <a:pt x="57691" y="46153"/>
                </a:lnTo>
                <a:lnTo>
                  <a:pt x="57691" y="23076"/>
                </a:lnTo>
                <a:lnTo>
                  <a:pt x="46153" y="23076"/>
                </a:lnTo>
                <a:lnTo>
                  <a:pt x="46153" y="46153"/>
                </a:lnTo>
                <a:close/>
                <a:moveTo>
                  <a:pt x="57691" y="69229"/>
                </a:moveTo>
                <a:lnTo>
                  <a:pt x="69229" y="69229"/>
                </a:lnTo>
                <a:lnTo>
                  <a:pt x="69229" y="46153"/>
                </a:lnTo>
                <a:lnTo>
                  <a:pt x="57691" y="46153"/>
                </a:lnTo>
                <a:lnTo>
                  <a:pt x="57691" y="69229"/>
                </a:lnTo>
                <a:close/>
                <a:moveTo>
                  <a:pt x="69229" y="69229"/>
                </a:moveTo>
                <a:lnTo>
                  <a:pt x="69229" y="103843"/>
                </a:lnTo>
                <a:lnTo>
                  <a:pt x="80767" y="103843"/>
                </a:lnTo>
                <a:lnTo>
                  <a:pt x="80767" y="69229"/>
                </a:lnTo>
                <a:lnTo>
                  <a:pt x="69229" y="69229"/>
                </a:lnTo>
                <a:close/>
                <a:moveTo>
                  <a:pt x="57691" y="115382"/>
                </a:moveTo>
                <a:lnTo>
                  <a:pt x="23076" y="115382"/>
                </a:lnTo>
                <a:lnTo>
                  <a:pt x="23076" y="103843"/>
                </a:lnTo>
                <a:lnTo>
                  <a:pt x="11538" y="103843"/>
                </a:lnTo>
                <a:lnTo>
                  <a:pt x="11538" y="115382"/>
                </a:lnTo>
                <a:lnTo>
                  <a:pt x="0" y="115382"/>
                </a:lnTo>
                <a:lnTo>
                  <a:pt x="0" y="126920"/>
                </a:lnTo>
                <a:lnTo>
                  <a:pt x="11538" y="126920"/>
                </a:lnTo>
                <a:lnTo>
                  <a:pt x="11538" y="173073"/>
                </a:lnTo>
                <a:lnTo>
                  <a:pt x="69229" y="173073"/>
                </a:lnTo>
                <a:lnTo>
                  <a:pt x="69229" y="126920"/>
                </a:lnTo>
                <a:lnTo>
                  <a:pt x="80767" y="126920"/>
                </a:lnTo>
                <a:lnTo>
                  <a:pt x="80767" y="115382"/>
                </a:lnTo>
                <a:lnTo>
                  <a:pt x="69229" y="115382"/>
                </a:lnTo>
                <a:lnTo>
                  <a:pt x="69229" y="103843"/>
                </a:lnTo>
                <a:lnTo>
                  <a:pt x="57691" y="103843"/>
                </a:lnTo>
                <a:lnTo>
                  <a:pt x="57691" y="115382"/>
                </a:lnTo>
                <a:close/>
                <a:moveTo>
                  <a:pt x="46153" y="11538"/>
                </a:moveTo>
                <a:lnTo>
                  <a:pt x="46153" y="0"/>
                </a:lnTo>
                <a:lnTo>
                  <a:pt x="34614" y="0"/>
                </a:lnTo>
                <a:lnTo>
                  <a:pt x="34614" y="23076"/>
                </a:lnTo>
                <a:lnTo>
                  <a:pt x="46153" y="23076"/>
                </a:lnTo>
                <a:lnTo>
                  <a:pt x="46153" y="11538"/>
                </a:lnTo>
                <a:close/>
                <a:moveTo>
                  <a:pt x="34614" y="92305"/>
                </a:moveTo>
                <a:lnTo>
                  <a:pt x="46153" y="92305"/>
                </a:lnTo>
                <a:lnTo>
                  <a:pt x="46153" y="80767"/>
                </a:lnTo>
                <a:lnTo>
                  <a:pt x="34614" y="80767"/>
                </a:lnTo>
                <a:lnTo>
                  <a:pt x="34614" y="92305"/>
                </a:lnTo>
                <a:close/>
                <a:moveTo>
                  <a:pt x="34614" y="57691"/>
                </a:moveTo>
                <a:lnTo>
                  <a:pt x="34614" y="69229"/>
                </a:lnTo>
                <a:lnTo>
                  <a:pt x="46153" y="69229"/>
                </a:lnTo>
                <a:lnTo>
                  <a:pt x="46153" y="46153"/>
                </a:lnTo>
                <a:lnTo>
                  <a:pt x="34614" y="46153"/>
                </a:lnTo>
                <a:lnTo>
                  <a:pt x="34614" y="5769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557" name="Google Shape;557;p33"/>
          <p:cNvGrpSpPr/>
          <p:nvPr/>
        </p:nvGrpSpPr>
        <p:grpSpPr>
          <a:xfrm>
            <a:off x="4282580" y="1507894"/>
            <a:ext cx="173072" cy="173072"/>
            <a:chOff x="4284506" y="1507894"/>
            <a:chExt cx="173072" cy="173072"/>
          </a:xfrm>
        </p:grpSpPr>
        <p:sp>
          <p:nvSpPr>
            <p:cNvPr id="558" name="Google Shape;558;p33"/>
            <p:cNvSpPr/>
            <p:nvPr/>
          </p:nvSpPr>
          <p:spPr>
            <a:xfrm>
              <a:off x="4284506" y="1507894"/>
              <a:ext cx="173072" cy="173072"/>
            </a:xfrm>
            <a:custGeom>
              <a:rect b="b" l="l" r="r" t="t"/>
              <a:pathLst>
                <a:path extrusionOk="0" h="173072" w="173072">
                  <a:moveTo>
                    <a:pt x="173073" y="162977"/>
                  </a:moveTo>
                  <a:lnTo>
                    <a:pt x="10096" y="162977"/>
                  </a:lnTo>
                  <a:lnTo>
                    <a:pt x="10096" y="0"/>
                  </a:lnTo>
                  <a:lnTo>
                    <a:pt x="0" y="0"/>
                  </a:lnTo>
                  <a:lnTo>
                    <a:pt x="0" y="173073"/>
                  </a:lnTo>
                  <a:lnTo>
                    <a:pt x="173073" y="173073"/>
                  </a:lnTo>
                  <a:lnTo>
                    <a:pt x="173073" y="16297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59" name="Google Shape;559;p33"/>
            <p:cNvSpPr/>
            <p:nvPr/>
          </p:nvSpPr>
          <p:spPr>
            <a:xfrm>
              <a:off x="4305419" y="1528807"/>
              <a:ext cx="30287" cy="40383"/>
            </a:xfrm>
            <a:custGeom>
              <a:rect b="b" l="l" r="r" t="t"/>
              <a:pathLst>
                <a:path extrusionOk="0" h="40383" w="30287">
                  <a:moveTo>
                    <a:pt x="0" y="0"/>
                  </a:moveTo>
                  <a:lnTo>
                    <a:pt x="30288" y="0"/>
                  </a:lnTo>
                  <a:lnTo>
                    <a:pt x="30288"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0" name="Google Shape;560;p33"/>
            <p:cNvSpPr/>
            <p:nvPr/>
          </p:nvSpPr>
          <p:spPr>
            <a:xfrm>
              <a:off x="4335707" y="1569191"/>
              <a:ext cx="30287" cy="40383"/>
            </a:xfrm>
            <a:custGeom>
              <a:rect b="b" l="l" r="r" t="t"/>
              <a:pathLst>
                <a:path extrusionOk="0" h="40383" w="30287">
                  <a:moveTo>
                    <a:pt x="0" y="0"/>
                  </a:moveTo>
                  <a:lnTo>
                    <a:pt x="30288" y="0"/>
                  </a:lnTo>
                  <a:lnTo>
                    <a:pt x="30288"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1" name="Google Shape;561;p33"/>
            <p:cNvSpPr/>
            <p:nvPr/>
          </p:nvSpPr>
          <p:spPr>
            <a:xfrm>
              <a:off x="4365995" y="1609574"/>
              <a:ext cx="30287" cy="40383"/>
            </a:xfrm>
            <a:custGeom>
              <a:rect b="b" l="l" r="r" t="t"/>
              <a:pathLst>
                <a:path extrusionOk="0" h="40383" w="30287">
                  <a:moveTo>
                    <a:pt x="0" y="0"/>
                  </a:moveTo>
                  <a:lnTo>
                    <a:pt x="30288" y="0"/>
                  </a:lnTo>
                  <a:lnTo>
                    <a:pt x="30288"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2" name="Google Shape;562;p33"/>
            <p:cNvSpPr/>
            <p:nvPr/>
          </p:nvSpPr>
          <p:spPr>
            <a:xfrm>
              <a:off x="4396282" y="1569191"/>
              <a:ext cx="30287" cy="40383"/>
            </a:xfrm>
            <a:custGeom>
              <a:rect b="b" l="l" r="r" t="t"/>
              <a:pathLst>
                <a:path extrusionOk="0" h="40383" w="30287">
                  <a:moveTo>
                    <a:pt x="0" y="0"/>
                  </a:moveTo>
                  <a:lnTo>
                    <a:pt x="30288" y="0"/>
                  </a:lnTo>
                  <a:lnTo>
                    <a:pt x="30288"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3" name="Google Shape;563;p33"/>
            <p:cNvSpPr/>
            <p:nvPr/>
          </p:nvSpPr>
          <p:spPr>
            <a:xfrm>
              <a:off x="4427291" y="1609574"/>
              <a:ext cx="30287" cy="40383"/>
            </a:xfrm>
            <a:custGeom>
              <a:rect b="b" l="l" r="r" t="t"/>
              <a:pathLst>
                <a:path extrusionOk="0" h="40383" w="30287">
                  <a:moveTo>
                    <a:pt x="0" y="0"/>
                  </a:moveTo>
                  <a:lnTo>
                    <a:pt x="30288" y="0"/>
                  </a:lnTo>
                  <a:lnTo>
                    <a:pt x="30288"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564" name="Google Shape;564;p33"/>
          <p:cNvGrpSpPr/>
          <p:nvPr/>
        </p:nvGrpSpPr>
        <p:grpSpPr>
          <a:xfrm>
            <a:off x="4628511" y="1507894"/>
            <a:ext cx="173794" cy="172351"/>
            <a:chOff x="4630651" y="1507894"/>
            <a:chExt cx="173794" cy="172351"/>
          </a:xfrm>
        </p:grpSpPr>
        <p:sp>
          <p:nvSpPr>
            <p:cNvPr id="565" name="Google Shape;565;p33"/>
            <p:cNvSpPr/>
            <p:nvPr/>
          </p:nvSpPr>
          <p:spPr>
            <a:xfrm>
              <a:off x="4650843" y="1619670"/>
              <a:ext cx="131967" cy="60575"/>
            </a:xfrm>
            <a:custGeom>
              <a:rect b="b" l="l" r="r" t="t"/>
              <a:pathLst>
                <a:path extrusionOk="0" h="60575" w="131967">
                  <a:moveTo>
                    <a:pt x="111776" y="10096"/>
                  </a:moveTo>
                  <a:lnTo>
                    <a:pt x="111776" y="0"/>
                  </a:lnTo>
                  <a:lnTo>
                    <a:pt x="101680" y="0"/>
                  </a:lnTo>
                  <a:lnTo>
                    <a:pt x="101680" y="51201"/>
                  </a:lnTo>
                  <a:lnTo>
                    <a:pt x="91584" y="51201"/>
                  </a:lnTo>
                  <a:lnTo>
                    <a:pt x="91584" y="10817"/>
                  </a:lnTo>
                  <a:lnTo>
                    <a:pt x="40384" y="10817"/>
                  </a:lnTo>
                  <a:lnTo>
                    <a:pt x="40384" y="51201"/>
                  </a:lnTo>
                  <a:lnTo>
                    <a:pt x="30288" y="51201"/>
                  </a:lnTo>
                  <a:lnTo>
                    <a:pt x="30288" y="0"/>
                  </a:lnTo>
                  <a:lnTo>
                    <a:pt x="20192" y="0"/>
                  </a:lnTo>
                  <a:lnTo>
                    <a:pt x="20192" y="10096"/>
                  </a:lnTo>
                  <a:lnTo>
                    <a:pt x="0" y="10096"/>
                  </a:lnTo>
                  <a:lnTo>
                    <a:pt x="0" y="20192"/>
                  </a:lnTo>
                  <a:lnTo>
                    <a:pt x="20192" y="20192"/>
                  </a:lnTo>
                  <a:lnTo>
                    <a:pt x="20192" y="60575"/>
                  </a:lnTo>
                  <a:lnTo>
                    <a:pt x="111776" y="60575"/>
                  </a:lnTo>
                  <a:lnTo>
                    <a:pt x="111776" y="20192"/>
                  </a:lnTo>
                  <a:lnTo>
                    <a:pt x="131968" y="20192"/>
                  </a:lnTo>
                  <a:lnTo>
                    <a:pt x="131968" y="10096"/>
                  </a:lnTo>
                  <a:lnTo>
                    <a:pt x="111776" y="10096"/>
                  </a:lnTo>
                  <a:lnTo>
                    <a:pt x="111776" y="10096"/>
                  </a:lnTo>
                  <a:close/>
                  <a:moveTo>
                    <a:pt x="81488" y="51201"/>
                  </a:moveTo>
                  <a:lnTo>
                    <a:pt x="51201" y="51201"/>
                  </a:lnTo>
                  <a:lnTo>
                    <a:pt x="51201" y="41105"/>
                  </a:lnTo>
                  <a:lnTo>
                    <a:pt x="81488" y="41105"/>
                  </a:lnTo>
                  <a:lnTo>
                    <a:pt x="81488" y="51201"/>
                  </a:lnTo>
                  <a:close/>
                  <a:moveTo>
                    <a:pt x="81488" y="31009"/>
                  </a:moveTo>
                  <a:lnTo>
                    <a:pt x="51201" y="31009"/>
                  </a:lnTo>
                  <a:lnTo>
                    <a:pt x="51201" y="20913"/>
                  </a:lnTo>
                  <a:lnTo>
                    <a:pt x="81488" y="20913"/>
                  </a:lnTo>
                  <a:lnTo>
                    <a:pt x="81488" y="3100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6" name="Google Shape;566;p33"/>
            <p:cNvSpPr/>
            <p:nvPr/>
          </p:nvSpPr>
          <p:spPr>
            <a:xfrm>
              <a:off x="4762619" y="1548278"/>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7" name="Google Shape;567;p33"/>
            <p:cNvSpPr/>
            <p:nvPr/>
          </p:nvSpPr>
          <p:spPr>
            <a:xfrm>
              <a:off x="4732331" y="1609574"/>
              <a:ext cx="20191" cy="10095"/>
            </a:xfrm>
            <a:custGeom>
              <a:rect b="b" l="l" r="r" t="t"/>
              <a:pathLst>
                <a:path extrusionOk="0" h="10095" w="20191">
                  <a:moveTo>
                    <a:pt x="0" y="0"/>
                  </a:moveTo>
                  <a:lnTo>
                    <a:pt x="20192" y="0"/>
                  </a:lnTo>
                  <a:lnTo>
                    <a:pt x="20192"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8" name="Google Shape;568;p33"/>
            <p:cNvSpPr/>
            <p:nvPr/>
          </p:nvSpPr>
          <p:spPr>
            <a:xfrm>
              <a:off x="4702044" y="1599478"/>
              <a:ext cx="30287" cy="10095"/>
            </a:xfrm>
            <a:custGeom>
              <a:rect b="b" l="l" r="r" t="t"/>
              <a:pathLst>
                <a:path extrusionOk="0" h="10095" w="30287">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69" name="Google Shape;569;p33"/>
            <p:cNvSpPr/>
            <p:nvPr/>
          </p:nvSpPr>
          <p:spPr>
            <a:xfrm>
              <a:off x="4681131" y="1609574"/>
              <a:ext cx="20191" cy="10095"/>
            </a:xfrm>
            <a:custGeom>
              <a:rect b="b" l="l" r="r" t="t"/>
              <a:pathLst>
                <a:path extrusionOk="0" h="10095" w="20191">
                  <a:moveTo>
                    <a:pt x="0" y="0"/>
                  </a:moveTo>
                  <a:lnTo>
                    <a:pt x="20192" y="0"/>
                  </a:lnTo>
                  <a:lnTo>
                    <a:pt x="20192"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0" name="Google Shape;570;p33"/>
            <p:cNvSpPr/>
            <p:nvPr/>
          </p:nvSpPr>
          <p:spPr>
            <a:xfrm>
              <a:off x="4671035" y="1559095"/>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1" name="Google Shape;571;p33"/>
            <p:cNvSpPr/>
            <p:nvPr/>
          </p:nvSpPr>
          <p:spPr>
            <a:xfrm>
              <a:off x="4650843" y="1559095"/>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2" name="Google Shape;572;p33"/>
            <p:cNvSpPr/>
            <p:nvPr/>
          </p:nvSpPr>
          <p:spPr>
            <a:xfrm>
              <a:off x="4641468" y="1578565"/>
              <a:ext cx="51200" cy="51200"/>
            </a:xfrm>
            <a:custGeom>
              <a:rect b="b" l="l" r="r" t="t"/>
              <a:pathLst>
                <a:path extrusionOk="0" h="51200" w="51200">
                  <a:moveTo>
                    <a:pt x="50479" y="721"/>
                  </a:moveTo>
                  <a:lnTo>
                    <a:pt x="50479" y="10817"/>
                  </a:lnTo>
                  <a:lnTo>
                    <a:pt x="10096" y="10817"/>
                  </a:lnTo>
                  <a:lnTo>
                    <a:pt x="10096" y="51201"/>
                  </a:lnTo>
                  <a:lnTo>
                    <a:pt x="0" y="51201"/>
                  </a:lnTo>
                  <a:lnTo>
                    <a:pt x="0" y="0"/>
                  </a:lnTo>
                  <a:lnTo>
                    <a:pt x="51201" y="0"/>
                  </a:lnTo>
                  <a:lnTo>
                    <a:pt x="50479" y="72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3" name="Google Shape;573;p33"/>
            <p:cNvSpPr/>
            <p:nvPr/>
          </p:nvSpPr>
          <p:spPr>
            <a:xfrm>
              <a:off x="4630651" y="1507894"/>
              <a:ext cx="173072" cy="121871"/>
            </a:xfrm>
            <a:custGeom>
              <a:rect b="b" l="l" r="r" t="t"/>
              <a:pathLst>
                <a:path extrusionOk="0" h="121871" w="173072">
                  <a:moveTo>
                    <a:pt x="173073" y="20192"/>
                  </a:moveTo>
                  <a:lnTo>
                    <a:pt x="173073" y="81488"/>
                  </a:lnTo>
                  <a:lnTo>
                    <a:pt x="162977" y="81488"/>
                  </a:lnTo>
                  <a:lnTo>
                    <a:pt x="162977" y="121872"/>
                  </a:lnTo>
                  <a:lnTo>
                    <a:pt x="152881" y="121872"/>
                  </a:lnTo>
                  <a:lnTo>
                    <a:pt x="152881" y="81488"/>
                  </a:lnTo>
                  <a:lnTo>
                    <a:pt x="101680" y="81488"/>
                  </a:lnTo>
                  <a:lnTo>
                    <a:pt x="101680" y="51201"/>
                  </a:lnTo>
                  <a:lnTo>
                    <a:pt x="71393" y="51201"/>
                  </a:lnTo>
                  <a:lnTo>
                    <a:pt x="71393" y="71392"/>
                  </a:lnTo>
                  <a:lnTo>
                    <a:pt x="61297" y="71392"/>
                  </a:lnTo>
                  <a:lnTo>
                    <a:pt x="61297" y="41105"/>
                  </a:lnTo>
                  <a:lnTo>
                    <a:pt x="10096" y="41105"/>
                  </a:lnTo>
                  <a:lnTo>
                    <a:pt x="10096" y="71392"/>
                  </a:lnTo>
                  <a:lnTo>
                    <a:pt x="0" y="71392"/>
                  </a:lnTo>
                  <a:lnTo>
                    <a:pt x="0" y="10096"/>
                  </a:lnTo>
                  <a:lnTo>
                    <a:pt x="10096" y="10096"/>
                  </a:lnTo>
                  <a:lnTo>
                    <a:pt x="10096" y="0"/>
                  </a:lnTo>
                  <a:lnTo>
                    <a:pt x="20192" y="0"/>
                  </a:lnTo>
                  <a:lnTo>
                    <a:pt x="20192" y="10096"/>
                  </a:lnTo>
                  <a:lnTo>
                    <a:pt x="30288" y="10096"/>
                  </a:lnTo>
                  <a:lnTo>
                    <a:pt x="30288" y="0"/>
                  </a:lnTo>
                  <a:lnTo>
                    <a:pt x="40384" y="0"/>
                  </a:lnTo>
                  <a:lnTo>
                    <a:pt x="40384" y="10096"/>
                  </a:lnTo>
                  <a:lnTo>
                    <a:pt x="50479" y="10096"/>
                  </a:lnTo>
                  <a:lnTo>
                    <a:pt x="50479" y="0"/>
                  </a:lnTo>
                  <a:lnTo>
                    <a:pt x="60576" y="0"/>
                  </a:lnTo>
                  <a:lnTo>
                    <a:pt x="60576" y="10096"/>
                  </a:lnTo>
                  <a:lnTo>
                    <a:pt x="70671" y="10096"/>
                  </a:lnTo>
                  <a:lnTo>
                    <a:pt x="70671" y="40384"/>
                  </a:lnTo>
                  <a:lnTo>
                    <a:pt x="100959" y="40384"/>
                  </a:lnTo>
                  <a:lnTo>
                    <a:pt x="100959" y="20192"/>
                  </a:lnTo>
                  <a:lnTo>
                    <a:pt x="111055" y="20192"/>
                  </a:lnTo>
                  <a:lnTo>
                    <a:pt x="111055" y="71392"/>
                  </a:lnTo>
                  <a:lnTo>
                    <a:pt x="162256" y="71392"/>
                  </a:lnTo>
                  <a:lnTo>
                    <a:pt x="162256" y="20192"/>
                  </a:lnTo>
                  <a:lnTo>
                    <a:pt x="173073" y="2019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4" name="Google Shape;574;p33"/>
            <p:cNvSpPr/>
            <p:nvPr/>
          </p:nvSpPr>
          <p:spPr>
            <a:xfrm>
              <a:off x="4733053" y="1517990"/>
              <a:ext cx="71392" cy="30287"/>
            </a:xfrm>
            <a:custGeom>
              <a:rect b="b" l="l" r="r" t="t"/>
              <a:pathLst>
                <a:path extrusionOk="0" h="30287" w="71392">
                  <a:moveTo>
                    <a:pt x="70671" y="0"/>
                  </a:moveTo>
                  <a:lnTo>
                    <a:pt x="70671" y="10096"/>
                  </a:lnTo>
                  <a:lnTo>
                    <a:pt x="50479" y="10096"/>
                  </a:lnTo>
                  <a:lnTo>
                    <a:pt x="50479" y="30288"/>
                  </a:lnTo>
                  <a:lnTo>
                    <a:pt x="40384" y="30288"/>
                  </a:lnTo>
                  <a:lnTo>
                    <a:pt x="40384" y="10096"/>
                  </a:lnTo>
                  <a:lnTo>
                    <a:pt x="30288" y="10096"/>
                  </a:lnTo>
                  <a:lnTo>
                    <a:pt x="30288" y="30288"/>
                  </a:lnTo>
                  <a:lnTo>
                    <a:pt x="20192" y="30288"/>
                  </a:lnTo>
                  <a:lnTo>
                    <a:pt x="20192" y="10096"/>
                  </a:lnTo>
                  <a:lnTo>
                    <a:pt x="0" y="10096"/>
                  </a:lnTo>
                  <a:lnTo>
                    <a:pt x="0" y="0"/>
                  </a:lnTo>
                  <a:lnTo>
                    <a:pt x="71392" y="0"/>
                  </a:lnTo>
                  <a:lnTo>
                    <a:pt x="706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575" name="Google Shape;575;p33"/>
          <p:cNvGrpSpPr/>
          <p:nvPr/>
        </p:nvGrpSpPr>
        <p:grpSpPr>
          <a:xfrm>
            <a:off x="4975163" y="1507894"/>
            <a:ext cx="173072" cy="173072"/>
            <a:chOff x="4976796" y="1507894"/>
            <a:chExt cx="173072" cy="173072"/>
          </a:xfrm>
        </p:grpSpPr>
        <p:sp>
          <p:nvSpPr>
            <p:cNvPr id="576" name="Google Shape;576;p33"/>
            <p:cNvSpPr/>
            <p:nvPr/>
          </p:nvSpPr>
          <p:spPr>
            <a:xfrm>
              <a:off x="5046025" y="1559816"/>
              <a:ext cx="34614" cy="17307"/>
            </a:xfrm>
            <a:custGeom>
              <a:rect b="b" l="l" r="r" t="t"/>
              <a:pathLst>
                <a:path extrusionOk="0" h="17307" w="34614">
                  <a:moveTo>
                    <a:pt x="34615" y="17307"/>
                  </a:moveTo>
                  <a:lnTo>
                    <a:pt x="34615" y="0"/>
                  </a:lnTo>
                  <a:lnTo>
                    <a:pt x="0" y="0"/>
                  </a:lnTo>
                  <a:lnTo>
                    <a:pt x="0" y="17307"/>
                  </a:lnTo>
                  <a:lnTo>
                    <a:pt x="34615" y="1730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7" name="Google Shape;577;p33"/>
            <p:cNvSpPr/>
            <p:nvPr/>
          </p:nvSpPr>
          <p:spPr>
            <a:xfrm>
              <a:off x="5028718" y="1507894"/>
              <a:ext cx="69228" cy="34614"/>
            </a:xfrm>
            <a:custGeom>
              <a:rect b="b" l="l" r="r" t="t"/>
              <a:pathLst>
                <a:path extrusionOk="0" h="34614" w="69228">
                  <a:moveTo>
                    <a:pt x="34614" y="34614"/>
                  </a:moveTo>
                  <a:lnTo>
                    <a:pt x="69229" y="34614"/>
                  </a:lnTo>
                  <a:lnTo>
                    <a:pt x="69229" y="17307"/>
                  </a:lnTo>
                  <a:lnTo>
                    <a:pt x="51922" y="17307"/>
                  </a:lnTo>
                  <a:lnTo>
                    <a:pt x="51922" y="0"/>
                  </a:lnTo>
                  <a:lnTo>
                    <a:pt x="17307" y="0"/>
                  </a:lnTo>
                  <a:lnTo>
                    <a:pt x="17307" y="17307"/>
                  </a:lnTo>
                  <a:lnTo>
                    <a:pt x="0" y="17307"/>
                  </a:lnTo>
                  <a:lnTo>
                    <a:pt x="0" y="34614"/>
                  </a:lnTo>
                  <a:lnTo>
                    <a:pt x="34614" y="3461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8" name="Google Shape;578;p33"/>
            <p:cNvSpPr/>
            <p:nvPr/>
          </p:nvSpPr>
          <p:spPr>
            <a:xfrm>
              <a:off x="5097947" y="1542509"/>
              <a:ext cx="17307" cy="17307"/>
            </a:xfrm>
            <a:custGeom>
              <a:rect b="b" l="l" r="r" t="t"/>
              <a:pathLst>
                <a:path extrusionOk="0" h="17307" w="17307">
                  <a:moveTo>
                    <a:pt x="0" y="0"/>
                  </a:moveTo>
                  <a:lnTo>
                    <a:pt x="17307" y="0"/>
                  </a:lnTo>
                  <a:lnTo>
                    <a:pt x="17307" y="17307"/>
                  </a:lnTo>
                  <a:lnTo>
                    <a:pt x="0" y="1730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79" name="Google Shape;579;p33"/>
            <p:cNvSpPr/>
            <p:nvPr/>
          </p:nvSpPr>
          <p:spPr>
            <a:xfrm>
              <a:off x="5115254" y="1559816"/>
              <a:ext cx="34614" cy="69228"/>
            </a:xfrm>
            <a:custGeom>
              <a:rect b="b" l="l" r="r" t="t"/>
              <a:pathLst>
                <a:path extrusionOk="0" h="69228" w="34614">
                  <a:moveTo>
                    <a:pt x="17307" y="17307"/>
                  </a:moveTo>
                  <a:lnTo>
                    <a:pt x="17307" y="0"/>
                  </a:lnTo>
                  <a:lnTo>
                    <a:pt x="0" y="0"/>
                  </a:lnTo>
                  <a:lnTo>
                    <a:pt x="0" y="69229"/>
                  </a:lnTo>
                  <a:lnTo>
                    <a:pt x="17307" y="69229"/>
                  </a:lnTo>
                  <a:lnTo>
                    <a:pt x="17307" y="51922"/>
                  </a:lnTo>
                  <a:lnTo>
                    <a:pt x="34614" y="51922"/>
                  </a:lnTo>
                  <a:lnTo>
                    <a:pt x="34614" y="17307"/>
                  </a:lnTo>
                  <a:lnTo>
                    <a:pt x="17307" y="1730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0" name="Google Shape;580;p33"/>
            <p:cNvSpPr/>
            <p:nvPr/>
          </p:nvSpPr>
          <p:spPr>
            <a:xfrm>
              <a:off x="5097947" y="1629045"/>
              <a:ext cx="17307" cy="17307"/>
            </a:xfrm>
            <a:custGeom>
              <a:rect b="b" l="l" r="r" t="t"/>
              <a:pathLst>
                <a:path extrusionOk="0" h="17307" w="17307">
                  <a:moveTo>
                    <a:pt x="0" y="0"/>
                  </a:moveTo>
                  <a:lnTo>
                    <a:pt x="17307" y="0"/>
                  </a:lnTo>
                  <a:lnTo>
                    <a:pt x="17307" y="17307"/>
                  </a:lnTo>
                  <a:lnTo>
                    <a:pt x="0" y="1730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1" name="Google Shape;581;p33"/>
            <p:cNvSpPr/>
            <p:nvPr/>
          </p:nvSpPr>
          <p:spPr>
            <a:xfrm>
              <a:off x="5028718" y="1646352"/>
              <a:ext cx="69228" cy="34614"/>
            </a:xfrm>
            <a:custGeom>
              <a:rect b="b" l="l" r="r" t="t"/>
              <a:pathLst>
                <a:path extrusionOk="0" h="34614" w="69228">
                  <a:moveTo>
                    <a:pt x="34614" y="0"/>
                  </a:moveTo>
                  <a:lnTo>
                    <a:pt x="0" y="0"/>
                  </a:lnTo>
                  <a:lnTo>
                    <a:pt x="0" y="17307"/>
                  </a:lnTo>
                  <a:lnTo>
                    <a:pt x="17307" y="17307"/>
                  </a:lnTo>
                  <a:lnTo>
                    <a:pt x="17307" y="34615"/>
                  </a:lnTo>
                  <a:lnTo>
                    <a:pt x="51922" y="34615"/>
                  </a:lnTo>
                  <a:lnTo>
                    <a:pt x="51922" y="17307"/>
                  </a:lnTo>
                  <a:lnTo>
                    <a:pt x="69229" y="17307"/>
                  </a:lnTo>
                  <a:lnTo>
                    <a:pt x="69229" y="0"/>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2" name="Google Shape;582;p33"/>
            <p:cNvSpPr/>
            <p:nvPr/>
          </p:nvSpPr>
          <p:spPr>
            <a:xfrm>
              <a:off x="5011411" y="1629045"/>
              <a:ext cx="17307" cy="17307"/>
            </a:xfrm>
            <a:custGeom>
              <a:rect b="b" l="l" r="r" t="t"/>
              <a:pathLst>
                <a:path extrusionOk="0" h="17307" w="17307">
                  <a:moveTo>
                    <a:pt x="0" y="0"/>
                  </a:moveTo>
                  <a:lnTo>
                    <a:pt x="17307" y="0"/>
                  </a:lnTo>
                  <a:lnTo>
                    <a:pt x="17307" y="17307"/>
                  </a:lnTo>
                  <a:lnTo>
                    <a:pt x="0" y="1730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3" name="Google Shape;583;p33"/>
            <p:cNvSpPr/>
            <p:nvPr/>
          </p:nvSpPr>
          <p:spPr>
            <a:xfrm>
              <a:off x="4976796" y="1559816"/>
              <a:ext cx="34614" cy="69228"/>
            </a:xfrm>
            <a:custGeom>
              <a:rect b="b" l="l" r="r" t="t"/>
              <a:pathLst>
                <a:path extrusionOk="0" h="69228" w="34614">
                  <a:moveTo>
                    <a:pt x="34615" y="34615"/>
                  </a:moveTo>
                  <a:lnTo>
                    <a:pt x="34615" y="0"/>
                  </a:lnTo>
                  <a:lnTo>
                    <a:pt x="17307" y="0"/>
                  </a:lnTo>
                  <a:lnTo>
                    <a:pt x="17307" y="17307"/>
                  </a:lnTo>
                  <a:lnTo>
                    <a:pt x="0" y="17307"/>
                  </a:lnTo>
                  <a:lnTo>
                    <a:pt x="0" y="51922"/>
                  </a:lnTo>
                  <a:lnTo>
                    <a:pt x="17307" y="51922"/>
                  </a:lnTo>
                  <a:lnTo>
                    <a:pt x="17307" y="69229"/>
                  </a:lnTo>
                  <a:lnTo>
                    <a:pt x="34615" y="69229"/>
                  </a:lnTo>
                  <a:lnTo>
                    <a:pt x="34615" y="34615"/>
                  </a:lnTo>
                  <a:lnTo>
                    <a:pt x="34615" y="3461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4" name="Google Shape;584;p33"/>
            <p:cNvSpPr/>
            <p:nvPr/>
          </p:nvSpPr>
          <p:spPr>
            <a:xfrm>
              <a:off x="5011411" y="1542509"/>
              <a:ext cx="17307" cy="17307"/>
            </a:xfrm>
            <a:custGeom>
              <a:rect b="b" l="l" r="r" t="t"/>
              <a:pathLst>
                <a:path extrusionOk="0" h="17307" w="17307">
                  <a:moveTo>
                    <a:pt x="0" y="0"/>
                  </a:moveTo>
                  <a:lnTo>
                    <a:pt x="17307" y="0"/>
                  </a:lnTo>
                  <a:lnTo>
                    <a:pt x="17307" y="17307"/>
                  </a:lnTo>
                  <a:lnTo>
                    <a:pt x="0" y="1730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5" name="Google Shape;585;p33"/>
            <p:cNvSpPr/>
            <p:nvPr/>
          </p:nvSpPr>
          <p:spPr>
            <a:xfrm>
              <a:off x="5080640" y="1577123"/>
              <a:ext cx="17306" cy="34614"/>
            </a:xfrm>
            <a:custGeom>
              <a:rect b="b" l="l" r="r" t="t"/>
              <a:pathLst>
                <a:path extrusionOk="0" h="34614" w="17306">
                  <a:moveTo>
                    <a:pt x="0" y="17307"/>
                  </a:moveTo>
                  <a:lnTo>
                    <a:pt x="0" y="34615"/>
                  </a:lnTo>
                  <a:lnTo>
                    <a:pt x="17307" y="34615"/>
                  </a:lnTo>
                  <a:lnTo>
                    <a:pt x="17307" y="0"/>
                  </a:lnTo>
                  <a:lnTo>
                    <a:pt x="0" y="0"/>
                  </a:lnTo>
                  <a:lnTo>
                    <a:pt x="0" y="17307"/>
                  </a:lnTo>
                  <a:lnTo>
                    <a:pt x="0" y="1730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6" name="Google Shape;586;p33"/>
            <p:cNvSpPr/>
            <p:nvPr/>
          </p:nvSpPr>
          <p:spPr>
            <a:xfrm>
              <a:off x="5046025" y="1611738"/>
              <a:ext cx="34614" cy="17307"/>
            </a:xfrm>
            <a:custGeom>
              <a:rect b="b" l="l" r="r" t="t"/>
              <a:pathLst>
                <a:path extrusionOk="0" h="17307" w="34614">
                  <a:moveTo>
                    <a:pt x="0" y="0"/>
                  </a:moveTo>
                  <a:lnTo>
                    <a:pt x="0" y="17307"/>
                  </a:lnTo>
                  <a:lnTo>
                    <a:pt x="34615" y="17307"/>
                  </a:lnTo>
                  <a:lnTo>
                    <a:pt x="34615"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87" name="Google Shape;587;p33"/>
            <p:cNvSpPr/>
            <p:nvPr/>
          </p:nvSpPr>
          <p:spPr>
            <a:xfrm>
              <a:off x="5028718" y="1577123"/>
              <a:ext cx="17307" cy="34614"/>
            </a:xfrm>
            <a:custGeom>
              <a:rect b="b" l="l" r="r" t="t"/>
              <a:pathLst>
                <a:path extrusionOk="0" h="34614" w="17307">
                  <a:moveTo>
                    <a:pt x="17307" y="0"/>
                  </a:moveTo>
                  <a:lnTo>
                    <a:pt x="0" y="0"/>
                  </a:lnTo>
                  <a:lnTo>
                    <a:pt x="0" y="34615"/>
                  </a:lnTo>
                  <a:lnTo>
                    <a:pt x="17307" y="34615"/>
                  </a:lnTo>
                  <a:lnTo>
                    <a:pt x="1730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588" name="Google Shape;588;p33"/>
          <p:cNvGrpSpPr/>
          <p:nvPr/>
        </p:nvGrpSpPr>
        <p:grpSpPr>
          <a:xfrm>
            <a:off x="5321094" y="1507173"/>
            <a:ext cx="138458" cy="173072"/>
            <a:chOff x="5320778" y="1507173"/>
            <a:chExt cx="138458" cy="173072"/>
          </a:xfrm>
        </p:grpSpPr>
        <p:sp>
          <p:nvSpPr>
            <p:cNvPr id="589" name="Google Shape;589;p33"/>
            <p:cNvSpPr/>
            <p:nvPr/>
          </p:nvSpPr>
          <p:spPr>
            <a:xfrm>
              <a:off x="5355393" y="1507173"/>
              <a:ext cx="69229" cy="8653"/>
            </a:xfrm>
            <a:custGeom>
              <a:rect b="b" l="l" r="r" t="t"/>
              <a:pathLst>
                <a:path extrusionOk="0" h="8653" w="69229">
                  <a:moveTo>
                    <a:pt x="69229" y="0"/>
                  </a:moveTo>
                  <a:lnTo>
                    <a:pt x="0" y="0"/>
                  </a:lnTo>
                  <a:lnTo>
                    <a:pt x="0" y="8654"/>
                  </a:lnTo>
                  <a:lnTo>
                    <a:pt x="69229" y="8654"/>
                  </a:lnTo>
                  <a:lnTo>
                    <a:pt x="6922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0" name="Google Shape;590;p33"/>
            <p:cNvSpPr/>
            <p:nvPr/>
          </p:nvSpPr>
          <p:spPr>
            <a:xfrm>
              <a:off x="5346739" y="1515827"/>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1" name="Google Shape;591;p33"/>
            <p:cNvSpPr/>
            <p:nvPr/>
          </p:nvSpPr>
          <p:spPr>
            <a:xfrm>
              <a:off x="5338086" y="1524480"/>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2" name="Google Shape;592;p33"/>
            <p:cNvSpPr/>
            <p:nvPr/>
          </p:nvSpPr>
          <p:spPr>
            <a:xfrm>
              <a:off x="5329432" y="1602363"/>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3" name="Google Shape;593;p33"/>
            <p:cNvSpPr/>
            <p:nvPr/>
          </p:nvSpPr>
          <p:spPr>
            <a:xfrm>
              <a:off x="5320778" y="1541788"/>
              <a:ext cx="8653" cy="60575"/>
            </a:xfrm>
            <a:custGeom>
              <a:rect b="b" l="l" r="r" t="t"/>
              <a:pathLst>
                <a:path extrusionOk="0" h="60575" w="8653">
                  <a:moveTo>
                    <a:pt x="8654" y="0"/>
                  </a:moveTo>
                  <a:lnTo>
                    <a:pt x="0" y="0"/>
                  </a:lnTo>
                  <a:lnTo>
                    <a:pt x="0" y="60575"/>
                  </a:lnTo>
                  <a:lnTo>
                    <a:pt x="8654" y="60575"/>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4" name="Google Shape;594;p33"/>
            <p:cNvSpPr/>
            <p:nvPr/>
          </p:nvSpPr>
          <p:spPr>
            <a:xfrm>
              <a:off x="5424622" y="1515827"/>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5" name="Google Shape;595;p33"/>
            <p:cNvSpPr/>
            <p:nvPr/>
          </p:nvSpPr>
          <p:spPr>
            <a:xfrm>
              <a:off x="5433275" y="1524480"/>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6" name="Google Shape;596;p33"/>
            <p:cNvSpPr/>
            <p:nvPr/>
          </p:nvSpPr>
          <p:spPr>
            <a:xfrm>
              <a:off x="5441929" y="1602363"/>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7" name="Google Shape;597;p33"/>
            <p:cNvSpPr/>
            <p:nvPr/>
          </p:nvSpPr>
          <p:spPr>
            <a:xfrm>
              <a:off x="5450583" y="1541788"/>
              <a:ext cx="8653" cy="60575"/>
            </a:xfrm>
            <a:custGeom>
              <a:rect b="b" l="l" r="r" t="t"/>
              <a:pathLst>
                <a:path extrusionOk="0" h="60575" w="8653">
                  <a:moveTo>
                    <a:pt x="8654" y="0"/>
                  </a:moveTo>
                  <a:lnTo>
                    <a:pt x="0" y="0"/>
                  </a:lnTo>
                  <a:lnTo>
                    <a:pt x="0" y="60575"/>
                  </a:lnTo>
                  <a:lnTo>
                    <a:pt x="8654" y="60575"/>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8" name="Google Shape;598;p33"/>
            <p:cNvSpPr/>
            <p:nvPr/>
          </p:nvSpPr>
          <p:spPr>
            <a:xfrm>
              <a:off x="5372700" y="1671592"/>
              <a:ext cx="34614" cy="8653"/>
            </a:xfrm>
            <a:custGeom>
              <a:rect b="b" l="l" r="r" t="t"/>
              <a:pathLst>
                <a:path extrusionOk="0" h="8653" w="34614">
                  <a:moveTo>
                    <a:pt x="34614" y="0"/>
                  </a:moveTo>
                  <a:lnTo>
                    <a:pt x="0" y="0"/>
                  </a:lnTo>
                  <a:lnTo>
                    <a:pt x="0" y="8654"/>
                  </a:lnTo>
                  <a:lnTo>
                    <a:pt x="34614" y="8654"/>
                  </a:lnTo>
                  <a:lnTo>
                    <a:pt x="346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599" name="Google Shape;599;p33"/>
            <p:cNvSpPr/>
            <p:nvPr/>
          </p:nvSpPr>
          <p:spPr>
            <a:xfrm>
              <a:off x="5346739" y="1585056"/>
              <a:ext cx="86536" cy="86536"/>
            </a:xfrm>
            <a:custGeom>
              <a:rect b="b" l="l" r="r" t="t"/>
              <a:pathLst>
                <a:path extrusionOk="0" h="86536" w="86536">
                  <a:moveTo>
                    <a:pt x="69229" y="34615"/>
                  </a:moveTo>
                  <a:lnTo>
                    <a:pt x="69229" y="43268"/>
                  </a:lnTo>
                  <a:lnTo>
                    <a:pt x="60576" y="43268"/>
                  </a:lnTo>
                  <a:lnTo>
                    <a:pt x="60576" y="0"/>
                  </a:lnTo>
                  <a:lnTo>
                    <a:pt x="51922" y="0"/>
                  </a:lnTo>
                  <a:lnTo>
                    <a:pt x="51922" y="43268"/>
                  </a:lnTo>
                  <a:lnTo>
                    <a:pt x="34615" y="43268"/>
                  </a:lnTo>
                  <a:lnTo>
                    <a:pt x="34615" y="0"/>
                  </a:lnTo>
                  <a:lnTo>
                    <a:pt x="25961" y="0"/>
                  </a:lnTo>
                  <a:lnTo>
                    <a:pt x="25961" y="43268"/>
                  </a:lnTo>
                  <a:lnTo>
                    <a:pt x="17307" y="43268"/>
                  </a:lnTo>
                  <a:lnTo>
                    <a:pt x="17307" y="34615"/>
                  </a:lnTo>
                  <a:lnTo>
                    <a:pt x="0" y="34615"/>
                  </a:lnTo>
                  <a:lnTo>
                    <a:pt x="0" y="43268"/>
                  </a:lnTo>
                  <a:lnTo>
                    <a:pt x="8654" y="43268"/>
                  </a:lnTo>
                  <a:lnTo>
                    <a:pt x="8654" y="51922"/>
                  </a:lnTo>
                  <a:lnTo>
                    <a:pt x="17307" y="51922"/>
                  </a:lnTo>
                  <a:lnTo>
                    <a:pt x="17307" y="86536"/>
                  </a:lnTo>
                  <a:lnTo>
                    <a:pt x="25961" y="86536"/>
                  </a:lnTo>
                  <a:lnTo>
                    <a:pt x="25961" y="77883"/>
                  </a:lnTo>
                  <a:lnTo>
                    <a:pt x="60576" y="77883"/>
                  </a:lnTo>
                  <a:lnTo>
                    <a:pt x="60576" y="86536"/>
                  </a:lnTo>
                  <a:lnTo>
                    <a:pt x="69229" y="86536"/>
                  </a:lnTo>
                  <a:lnTo>
                    <a:pt x="69229" y="51922"/>
                  </a:lnTo>
                  <a:lnTo>
                    <a:pt x="77883" y="51922"/>
                  </a:lnTo>
                  <a:lnTo>
                    <a:pt x="77883" y="43268"/>
                  </a:lnTo>
                  <a:lnTo>
                    <a:pt x="86536" y="43268"/>
                  </a:lnTo>
                  <a:lnTo>
                    <a:pt x="86536" y="34615"/>
                  </a:lnTo>
                  <a:lnTo>
                    <a:pt x="69229" y="34615"/>
                  </a:lnTo>
                  <a:lnTo>
                    <a:pt x="69229" y="34615"/>
                  </a:lnTo>
                  <a:close/>
                  <a:moveTo>
                    <a:pt x="60576" y="69229"/>
                  </a:moveTo>
                  <a:lnTo>
                    <a:pt x="25961" y="69229"/>
                  </a:lnTo>
                  <a:lnTo>
                    <a:pt x="25961" y="51922"/>
                  </a:lnTo>
                  <a:lnTo>
                    <a:pt x="60576" y="51922"/>
                  </a:lnTo>
                  <a:lnTo>
                    <a:pt x="60576" y="6922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0" name="Google Shape;600;p33"/>
            <p:cNvSpPr/>
            <p:nvPr/>
          </p:nvSpPr>
          <p:spPr>
            <a:xfrm>
              <a:off x="5338086" y="1611016"/>
              <a:ext cx="8653" cy="8653"/>
            </a:xfrm>
            <a:custGeom>
              <a:rect b="b" l="l" r="r" t="t"/>
              <a:pathLst>
                <a:path extrusionOk="0" h="8653" w="8653">
                  <a:moveTo>
                    <a:pt x="8653" y="0"/>
                  </a:moveTo>
                  <a:lnTo>
                    <a:pt x="0" y="0"/>
                  </a:lnTo>
                  <a:lnTo>
                    <a:pt x="0" y="8654"/>
                  </a:lnTo>
                  <a:lnTo>
                    <a:pt x="8653" y="8654"/>
                  </a:lnTo>
                  <a:lnTo>
                    <a:pt x="865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1" name="Google Shape;601;p33"/>
            <p:cNvSpPr/>
            <p:nvPr/>
          </p:nvSpPr>
          <p:spPr>
            <a:xfrm>
              <a:off x="5433275" y="1611016"/>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2" name="Google Shape;602;p33"/>
            <p:cNvSpPr/>
            <p:nvPr/>
          </p:nvSpPr>
          <p:spPr>
            <a:xfrm>
              <a:off x="5407314" y="1567748"/>
              <a:ext cx="8653" cy="17307"/>
            </a:xfrm>
            <a:custGeom>
              <a:rect b="b" l="l" r="r" t="t"/>
              <a:pathLst>
                <a:path extrusionOk="0" h="17307" w="8653">
                  <a:moveTo>
                    <a:pt x="8654" y="0"/>
                  </a:moveTo>
                  <a:lnTo>
                    <a:pt x="0" y="0"/>
                  </a:lnTo>
                  <a:lnTo>
                    <a:pt x="0" y="17307"/>
                  </a:lnTo>
                  <a:lnTo>
                    <a:pt x="8654" y="17307"/>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3" name="Google Shape;603;p33"/>
            <p:cNvSpPr/>
            <p:nvPr/>
          </p:nvSpPr>
          <p:spPr>
            <a:xfrm>
              <a:off x="5372700" y="1559095"/>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4" name="Google Shape;604;p33"/>
            <p:cNvSpPr/>
            <p:nvPr/>
          </p:nvSpPr>
          <p:spPr>
            <a:xfrm>
              <a:off x="5381354" y="1567748"/>
              <a:ext cx="17306" cy="8653"/>
            </a:xfrm>
            <a:custGeom>
              <a:rect b="b" l="l" r="r" t="t"/>
              <a:pathLst>
                <a:path extrusionOk="0" h="8653" w="17306">
                  <a:moveTo>
                    <a:pt x="17307" y="0"/>
                  </a:moveTo>
                  <a:lnTo>
                    <a:pt x="0" y="0"/>
                  </a:lnTo>
                  <a:lnTo>
                    <a:pt x="0" y="8654"/>
                  </a:lnTo>
                  <a:lnTo>
                    <a:pt x="17307" y="8654"/>
                  </a:lnTo>
                  <a:lnTo>
                    <a:pt x="1730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5" name="Google Shape;605;p33"/>
            <p:cNvSpPr/>
            <p:nvPr/>
          </p:nvSpPr>
          <p:spPr>
            <a:xfrm>
              <a:off x="5398661" y="1559095"/>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6" name="Google Shape;606;p33"/>
            <p:cNvSpPr/>
            <p:nvPr/>
          </p:nvSpPr>
          <p:spPr>
            <a:xfrm>
              <a:off x="5364046" y="1567748"/>
              <a:ext cx="8653" cy="17307"/>
            </a:xfrm>
            <a:custGeom>
              <a:rect b="b" l="l" r="r" t="t"/>
              <a:pathLst>
                <a:path extrusionOk="0" h="17307" w="8653">
                  <a:moveTo>
                    <a:pt x="8654" y="0"/>
                  </a:moveTo>
                  <a:lnTo>
                    <a:pt x="0" y="0"/>
                  </a:lnTo>
                  <a:lnTo>
                    <a:pt x="0" y="17307"/>
                  </a:lnTo>
                  <a:lnTo>
                    <a:pt x="8654" y="17307"/>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7" name="Google Shape;607;p33"/>
            <p:cNvSpPr/>
            <p:nvPr/>
          </p:nvSpPr>
          <p:spPr>
            <a:xfrm>
              <a:off x="5329432" y="1533134"/>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08" name="Google Shape;608;p33"/>
            <p:cNvSpPr/>
            <p:nvPr/>
          </p:nvSpPr>
          <p:spPr>
            <a:xfrm>
              <a:off x="5441929" y="1533134"/>
              <a:ext cx="8653" cy="8653"/>
            </a:xfrm>
            <a:custGeom>
              <a:rect b="b" l="l" r="r" t="t"/>
              <a:pathLst>
                <a:path extrusionOk="0" h="8653" w="8653">
                  <a:moveTo>
                    <a:pt x="8654" y="0"/>
                  </a:moveTo>
                  <a:lnTo>
                    <a:pt x="0" y="0"/>
                  </a:lnTo>
                  <a:lnTo>
                    <a:pt x="0" y="8654"/>
                  </a:lnTo>
                  <a:lnTo>
                    <a:pt x="8654" y="8654"/>
                  </a:lnTo>
                  <a:lnTo>
                    <a:pt x="865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609" name="Google Shape;609;p33"/>
          <p:cNvGrpSpPr/>
          <p:nvPr/>
        </p:nvGrpSpPr>
        <p:grpSpPr>
          <a:xfrm>
            <a:off x="5632411" y="1507894"/>
            <a:ext cx="246628" cy="173072"/>
            <a:chOff x="5630866" y="1507894"/>
            <a:chExt cx="246628" cy="173072"/>
          </a:xfrm>
        </p:grpSpPr>
        <p:sp>
          <p:nvSpPr>
            <p:cNvPr id="610" name="Google Shape;610;p33"/>
            <p:cNvSpPr/>
            <p:nvPr/>
          </p:nvSpPr>
          <p:spPr>
            <a:xfrm>
              <a:off x="5828458" y="1507894"/>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1" name="Google Shape;611;p33"/>
            <p:cNvSpPr/>
            <p:nvPr/>
          </p:nvSpPr>
          <p:spPr>
            <a:xfrm>
              <a:off x="5837111" y="1507894"/>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2" name="Google Shape;612;p33"/>
            <p:cNvSpPr/>
            <p:nvPr/>
          </p:nvSpPr>
          <p:spPr>
            <a:xfrm>
              <a:off x="5845044" y="1507894"/>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3" name="Google Shape;613;p33"/>
            <p:cNvSpPr/>
            <p:nvPr/>
          </p:nvSpPr>
          <p:spPr>
            <a:xfrm>
              <a:off x="5853698" y="1507894"/>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4" name="Google Shape;614;p33"/>
            <p:cNvSpPr/>
            <p:nvPr/>
          </p:nvSpPr>
          <p:spPr>
            <a:xfrm>
              <a:off x="5861630" y="1507894"/>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5" name="Google Shape;615;p33"/>
            <p:cNvSpPr/>
            <p:nvPr/>
          </p:nvSpPr>
          <p:spPr>
            <a:xfrm>
              <a:off x="5869562" y="1507894"/>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6" name="Google Shape;616;p33"/>
            <p:cNvSpPr/>
            <p:nvPr/>
          </p:nvSpPr>
          <p:spPr>
            <a:xfrm>
              <a:off x="5837111" y="151582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7" name="Google Shape;617;p33"/>
            <p:cNvSpPr/>
            <p:nvPr/>
          </p:nvSpPr>
          <p:spPr>
            <a:xfrm>
              <a:off x="5845044" y="151582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8" name="Google Shape;618;p33"/>
            <p:cNvSpPr/>
            <p:nvPr/>
          </p:nvSpPr>
          <p:spPr>
            <a:xfrm>
              <a:off x="5853698" y="151582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19" name="Google Shape;619;p33"/>
            <p:cNvSpPr/>
            <p:nvPr/>
          </p:nvSpPr>
          <p:spPr>
            <a:xfrm>
              <a:off x="5861630" y="151582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0" name="Google Shape;620;p33"/>
            <p:cNvSpPr/>
            <p:nvPr/>
          </p:nvSpPr>
          <p:spPr>
            <a:xfrm>
              <a:off x="5869562" y="151582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1" name="Google Shape;621;p33"/>
            <p:cNvSpPr/>
            <p:nvPr/>
          </p:nvSpPr>
          <p:spPr>
            <a:xfrm>
              <a:off x="5845044" y="1524480"/>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2" name="Google Shape;622;p33"/>
            <p:cNvSpPr/>
            <p:nvPr/>
          </p:nvSpPr>
          <p:spPr>
            <a:xfrm>
              <a:off x="5853698" y="1524480"/>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3" name="Google Shape;623;p33"/>
            <p:cNvSpPr/>
            <p:nvPr/>
          </p:nvSpPr>
          <p:spPr>
            <a:xfrm>
              <a:off x="5861630" y="1524480"/>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4" name="Google Shape;624;p33"/>
            <p:cNvSpPr/>
            <p:nvPr/>
          </p:nvSpPr>
          <p:spPr>
            <a:xfrm>
              <a:off x="5869562" y="1524480"/>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5" name="Google Shape;625;p33"/>
            <p:cNvSpPr/>
            <p:nvPr/>
          </p:nvSpPr>
          <p:spPr>
            <a:xfrm>
              <a:off x="5837111" y="153241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6" name="Google Shape;626;p33"/>
            <p:cNvSpPr/>
            <p:nvPr/>
          </p:nvSpPr>
          <p:spPr>
            <a:xfrm>
              <a:off x="5845044" y="153241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7" name="Google Shape;627;p33"/>
            <p:cNvSpPr/>
            <p:nvPr/>
          </p:nvSpPr>
          <p:spPr>
            <a:xfrm>
              <a:off x="5853698" y="153241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8" name="Google Shape;628;p33"/>
            <p:cNvSpPr/>
            <p:nvPr/>
          </p:nvSpPr>
          <p:spPr>
            <a:xfrm>
              <a:off x="5861630" y="153241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29" name="Google Shape;629;p33"/>
            <p:cNvSpPr/>
            <p:nvPr/>
          </p:nvSpPr>
          <p:spPr>
            <a:xfrm>
              <a:off x="5869562" y="153241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0" name="Google Shape;630;p33"/>
            <p:cNvSpPr/>
            <p:nvPr/>
          </p:nvSpPr>
          <p:spPr>
            <a:xfrm>
              <a:off x="5828458" y="1541066"/>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1" name="Google Shape;631;p33"/>
            <p:cNvSpPr/>
            <p:nvPr/>
          </p:nvSpPr>
          <p:spPr>
            <a:xfrm>
              <a:off x="5837111" y="1541066"/>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2" name="Google Shape;632;p33"/>
            <p:cNvSpPr/>
            <p:nvPr/>
          </p:nvSpPr>
          <p:spPr>
            <a:xfrm>
              <a:off x="5845044" y="1541066"/>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3" name="Google Shape;633;p33"/>
            <p:cNvSpPr/>
            <p:nvPr/>
          </p:nvSpPr>
          <p:spPr>
            <a:xfrm>
              <a:off x="5861630" y="1541066"/>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4" name="Google Shape;634;p33"/>
            <p:cNvSpPr/>
            <p:nvPr/>
          </p:nvSpPr>
          <p:spPr>
            <a:xfrm>
              <a:off x="5869562" y="1541066"/>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5" name="Google Shape;635;p33"/>
            <p:cNvSpPr/>
            <p:nvPr/>
          </p:nvSpPr>
          <p:spPr>
            <a:xfrm>
              <a:off x="5770767" y="1548999"/>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6" name="Google Shape;636;p33"/>
            <p:cNvSpPr/>
            <p:nvPr/>
          </p:nvSpPr>
          <p:spPr>
            <a:xfrm>
              <a:off x="5779420"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7" name="Google Shape;637;p33"/>
            <p:cNvSpPr/>
            <p:nvPr/>
          </p:nvSpPr>
          <p:spPr>
            <a:xfrm>
              <a:off x="5820525"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8" name="Google Shape;638;p33"/>
            <p:cNvSpPr/>
            <p:nvPr/>
          </p:nvSpPr>
          <p:spPr>
            <a:xfrm>
              <a:off x="5828458" y="1548999"/>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39" name="Google Shape;639;p33"/>
            <p:cNvSpPr/>
            <p:nvPr/>
          </p:nvSpPr>
          <p:spPr>
            <a:xfrm>
              <a:off x="5837111"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0" name="Google Shape;640;p33"/>
            <p:cNvSpPr/>
            <p:nvPr/>
          </p:nvSpPr>
          <p:spPr>
            <a:xfrm>
              <a:off x="5869562" y="1548999"/>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1" name="Google Shape;641;p33"/>
            <p:cNvSpPr/>
            <p:nvPr/>
          </p:nvSpPr>
          <p:spPr>
            <a:xfrm>
              <a:off x="5762834" y="155765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2" name="Google Shape;642;p33"/>
            <p:cNvSpPr/>
            <p:nvPr/>
          </p:nvSpPr>
          <p:spPr>
            <a:xfrm>
              <a:off x="5770767" y="155765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3" name="Google Shape;643;p33"/>
            <p:cNvSpPr/>
            <p:nvPr/>
          </p:nvSpPr>
          <p:spPr>
            <a:xfrm>
              <a:off x="5779420" y="155765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4" name="Google Shape;644;p33"/>
            <p:cNvSpPr/>
            <p:nvPr/>
          </p:nvSpPr>
          <p:spPr>
            <a:xfrm>
              <a:off x="5787353" y="155765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5" name="Google Shape;645;p33"/>
            <p:cNvSpPr/>
            <p:nvPr/>
          </p:nvSpPr>
          <p:spPr>
            <a:xfrm>
              <a:off x="5811871" y="155765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6" name="Google Shape;646;p33"/>
            <p:cNvSpPr/>
            <p:nvPr/>
          </p:nvSpPr>
          <p:spPr>
            <a:xfrm>
              <a:off x="5820525" y="155765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7" name="Google Shape;647;p33"/>
            <p:cNvSpPr/>
            <p:nvPr/>
          </p:nvSpPr>
          <p:spPr>
            <a:xfrm>
              <a:off x="5828458" y="155765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8" name="Google Shape;648;p33"/>
            <p:cNvSpPr/>
            <p:nvPr/>
          </p:nvSpPr>
          <p:spPr>
            <a:xfrm>
              <a:off x="5754181"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49" name="Google Shape;649;p33"/>
            <p:cNvSpPr/>
            <p:nvPr/>
          </p:nvSpPr>
          <p:spPr>
            <a:xfrm>
              <a:off x="5762834"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0" name="Google Shape;650;p33"/>
            <p:cNvSpPr/>
            <p:nvPr/>
          </p:nvSpPr>
          <p:spPr>
            <a:xfrm>
              <a:off x="5770767" y="1565585"/>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1" name="Google Shape;651;p33"/>
            <p:cNvSpPr/>
            <p:nvPr/>
          </p:nvSpPr>
          <p:spPr>
            <a:xfrm>
              <a:off x="5779420"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2" name="Google Shape;652;p33"/>
            <p:cNvSpPr/>
            <p:nvPr/>
          </p:nvSpPr>
          <p:spPr>
            <a:xfrm>
              <a:off x="5787353" y="1565585"/>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3" name="Google Shape;653;p33"/>
            <p:cNvSpPr/>
            <p:nvPr/>
          </p:nvSpPr>
          <p:spPr>
            <a:xfrm>
              <a:off x="5796007" y="1565585"/>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4" name="Google Shape;654;p33"/>
            <p:cNvSpPr/>
            <p:nvPr/>
          </p:nvSpPr>
          <p:spPr>
            <a:xfrm>
              <a:off x="5803939" y="1565585"/>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5" name="Google Shape;655;p33"/>
            <p:cNvSpPr/>
            <p:nvPr/>
          </p:nvSpPr>
          <p:spPr>
            <a:xfrm>
              <a:off x="5811871"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6" name="Google Shape;656;p33"/>
            <p:cNvSpPr/>
            <p:nvPr/>
          </p:nvSpPr>
          <p:spPr>
            <a:xfrm>
              <a:off x="5820525" y="1565585"/>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7" name="Google Shape;657;p33"/>
            <p:cNvSpPr/>
            <p:nvPr/>
          </p:nvSpPr>
          <p:spPr>
            <a:xfrm>
              <a:off x="5746248" y="157351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8" name="Google Shape;658;p33"/>
            <p:cNvSpPr/>
            <p:nvPr/>
          </p:nvSpPr>
          <p:spPr>
            <a:xfrm>
              <a:off x="5754181" y="157351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59" name="Google Shape;659;p33"/>
            <p:cNvSpPr/>
            <p:nvPr/>
          </p:nvSpPr>
          <p:spPr>
            <a:xfrm>
              <a:off x="5762834" y="157351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0" name="Google Shape;660;p33"/>
            <p:cNvSpPr/>
            <p:nvPr/>
          </p:nvSpPr>
          <p:spPr>
            <a:xfrm>
              <a:off x="5787353" y="157351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1" name="Google Shape;661;p33"/>
            <p:cNvSpPr/>
            <p:nvPr/>
          </p:nvSpPr>
          <p:spPr>
            <a:xfrm>
              <a:off x="5796007" y="157351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2" name="Google Shape;662;p33"/>
            <p:cNvSpPr/>
            <p:nvPr/>
          </p:nvSpPr>
          <p:spPr>
            <a:xfrm>
              <a:off x="5803939" y="157351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3" name="Google Shape;663;p33"/>
            <p:cNvSpPr/>
            <p:nvPr/>
          </p:nvSpPr>
          <p:spPr>
            <a:xfrm>
              <a:off x="5811871" y="157351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4" name="Google Shape;664;p33"/>
            <p:cNvSpPr/>
            <p:nvPr/>
          </p:nvSpPr>
          <p:spPr>
            <a:xfrm>
              <a:off x="5837111" y="157351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5" name="Google Shape;665;p33"/>
            <p:cNvSpPr/>
            <p:nvPr/>
          </p:nvSpPr>
          <p:spPr>
            <a:xfrm>
              <a:off x="5738316" y="1582171"/>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6" name="Google Shape;666;p33"/>
            <p:cNvSpPr/>
            <p:nvPr/>
          </p:nvSpPr>
          <p:spPr>
            <a:xfrm>
              <a:off x="5746248" y="1582171"/>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7" name="Google Shape;667;p33"/>
            <p:cNvSpPr/>
            <p:nvPr/>
          </p:nvSpPr>
          <p:spPr>
            <a:xfrm>
              <a:off x="5754181" y="1582171"/>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8" name="Google Shape;668;p33"/>
            <p:cNvSpPr/>
            <p:nvPr/>
          </p:nvSpPr>
          <p:spPr>
            <a:xfrm>
              <a:off x="5796007" y="1582171"/>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69" name="Google Shape;669;p33"/>
            <p:cNvSpPr/>
            <p:nvPr/>
          </p:nvSpPr>
          <p:spPr>
            <a:xfrm>
              <a:off x="5803939" y="1582171"/>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0" name="Google Shape;670;p33"/>
            <p:cNvSpPr/>
            <p:nvPr/>
          </p:nvSpPr>
          <p:spPr>
            <a:xfrm>
              <a:off x="5828458" y="1582171"/>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1" name="Google Shape;671;p33"/>
            <p:cNvSpPr/>
            <p:nvPr/>
          </p:nvSpPr>
          <p:spPr>
            <a:xfrm>
              <a:off x="5837111" y="1582171"/>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2" name="Google Shape;672;p33"/>
            <p:cNvSpPr/>
            <p:nvPr/>
          </p:nvSpPr>
          <p:spPr>
            <a:xfrm>
              <a:off x="5664039" y="159010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3" name="Google Shape;673;p33"/>
            <p:cNvSpPr/>
            <p:nvPr/>
          </p:nvSpPr>
          <p:spPr>
            <a:xfrm>
              <a:off x="5671971" y="159010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4" name="Google Shape;674;p33"/>
            <p:cNvSpPr/>
            <p:nvPr/>
          </p:nvSpPr>
          <p:spPr>
            <a:xfrm>
              <a:off x="5729662" y="159010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5" name="Google Shape;675;p33"/>
            <p:cNvSpPr/>
            <p:nvPr/>
          </p:nvSpPr>
          <p:spPr>
            <a:xfrm>
              <a:off x="5738316" y="159010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6" name="Google Shape;676;p33"/>
            <p:cNvSpPr/>
            <p:nvPr/>
          </p:nvSpPr>
          <p:spPr>
            <a:xfrm>
              <a:off x="5746248" y="159010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7" name="Google Shape;677;p33"/>
            <p:cNvSpPr/>
            <p:nvPr/>
          </p:nvSpPr>
          <p:spPr>
            <a:xfrm>
              <a:off x="5820525" y="159010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8" name="Google Shape;678;p33"/>
            <p:cNvSpPr/>
            <p:nvPr/>
          </p:nvSpPr>
          <p:spPr>
            <a:xfrm>
              <a:off x="5828458" y="159010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79" name="Google Shape;679;p33"/>
            <p:cNvSpPr/>
            <p:nvPr/>
          </p:nvSpPr>
          <p:spPr>
            <a:xfrm>
              <a:off x="5837111" y="159010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0" name="Google Shape;680;p33"/>
            <p:cNvSpPr/>
            <p:nvPr/>
          </p:nvSpPr>
          <p:spPr>
            <a:xfrm>
              <a:off x="5655385"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1" name="Google Shape;681;p33"/>
            <p:cNvSpPr/>
            <p:nvPr/>
          </p:nvSpPr>
          <p:spPr>
            <a:xfrm>
              <a:off x="5664039"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2" name="Google Shape;682;p33"/>
            <p:cNvSpPr/>
            <p:nvPr/>
          </p:nvSpPr>
          <p:spPr>
            <a:xfrm>
              <a:off x="5671971"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3" name="Google Shape;683;p33"/>
            <p:cNvSpPr/>
            <p:nvPr/>
          </p:nvSpPr>
          <p:spPr>
            <a:xfrm>
              <a:off x="5680625"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4" name="Google Shape;684;p33"/>
            <p:cNvSpPr/>
            <p:nvPr/>
          </p:nvSpPr>
          <p:spPr>
            <a:xfrm>
              <a:off x="5721729"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5" name="Google Shape;685;p33"/>
            <p:cNvSpPr/>
            <p:nvPr/>
          </p:nvSpPr>
          <p:spPr>
            <a:xfrm>
              <a:off x="5729662"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6" name="Google Shape;686;p33"/>
            <p:cNvSpPr/>
            <p:nvPr/>
          </p:nvSpPr>
          <p:spPr>
            <a:xfrm>
              <a:off x="5738316"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7" name="Google Shape;687;p33"/>
            <p:cNvSpPr/>
            <p:nvPr/>
          </p:nvSpPr>
          <p:spPr>
            <a:xfrm>
              <a:off x="5770767"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8" name="Google Shape;688;p33"/>
            <p:cNvSpPr/>
            <p:nvPr/>
          </p:nvSpPr>
          <p:spPr>
            <a:xfrm>
              <a:off x="5779420"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89" name="Google Shape;689;p33"/>
            <p:cNvSpPr/>
            <p:nvPr/>
          </p:nvSpPr>
          <p:spPr>
            <a:xfrm>
              <a:off x="5811871"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0" name="Google Shape;690;p33"/>
            <p:cNvSpPr/>
            <p:nvPr/>
          </p:nvSpPr>
          <p:spPr>
            <a:xfrm>
              <a:off x="5820525"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1" name="Google Shape;691;p33"/>
            <p:cNvSpPr/>
            <p:nvPr/>
          </p:nvSpPr>
          <p:spPr>
            <a:xfrm>
              <a:off x="5828458" y="1598757"/>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2" name="Google Shape;692;p33"/>
            <p:cNvSpPr/>
            <p:nvPr/>
          </p:nvSpPr>
          <p:spPr>
            <a:xfrm>
              <a:off x="5837111" y="1598757"/>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3" name="Google Shape;693;p33"/>
            <p:cNvSpPr/>
            <p:nvPr/>
          </p:nvSpPr>
          <p:spPr>
            <a:xfrm>
              <a:off x="5647453"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4" name="Google Shape;694;p33"/>
            <p:cNvSpPr/>
            <p:nvPr/>
          </p:nvSpPr>
          <p:spPr>
            <a:xfrm>
              <a:off x="5655385"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5" name="Google Shape;695;p33"/>
            <p:cNvSpPr/>
            <p:nvPr/>
          </p:nvSpPr>
          <p:spPr>
            <a:xfrm>
              <a:off x="5664039"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6" name="Google Shape;696;p33"/>
            <p:cNvSpPr/>
            <p:nvPr/>
          </p:nvSpPr>
          <p:spPr>
            <a:xfrm>
              <a:off x="5671971"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7" name="Google Shape;697;p33"/>
            <p:cNvSpPr/>
            <p:nvPr/>
          </p:nvSpPr>
          <p:spPr>
            <a:xfrm>
              <a:off x="5680625"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8" name="Google Shape;698;p33"/>
            <p:cNvSpPr/>
            <p:nvPr/>
          </p:nvSpPr>
          <p:spPr>
            <a:xfrm>
              <a:off x="5688557"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699" name="Google Shape;699;p33"/>
            <p:cNvSpPr/>
            <p:nvPr/>
          </p:nvSpPr>
          <p:spPr>
            <a:xfrm>
              <a:off x="5713076"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0" name="Google Shape;700;p33"/>
            <p:cNvSpPr/>
            <p:nvPr/>
          </p:nvSpPr>
          <p:spPr>
            <a:xfrm>
              <a:off x="5721729"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1" name="Google Shape;701;p33"/>
            <p:cNvSpPr/>
            <p:nvPr/>
          </p:nvSpPr>
          <p:spPr>
            <a:xfrm>
              <a:off x="5729662"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2" name="Google Shape;702;p33"/>
            <p:cNvSpPr/>
            <p:nvPr/>
          </p:nvSpPr>
          <p:spPr>
            <a:xfrm>
              <a:off x="5762834"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3" name="Google Shape;703;p33"/>
            <p:cNvSpPr/>
            <p:nvPr/>
          </p:nvSpPr>
          <p:spPr>
            <a:xfrm>
              <a:off x="5770767"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4" name="Google Shape;704;p33"/>
            <p:cNvSpPr/>
            <p:nvPr/>
          </p:nvSpPr>
          <p:spPr>
            <a:xfrm>
              <a:off x="5779420"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5" name="Google Shape;705;p33"/>
            <p:cNvSpPr/>
            <p:nvPr/>
          </p:nvSpPr>
          <p:spPr>
            <a:xfrm>
              <a:off x="5787353"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6" name="Google Shape;706;p33"/>
            <p:cNvSpPr/>
            <p:nvPr/>
          </p:nvSpPr>
          <p:spPr>
            <a:xfrm>
              <a:off x="5803939"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7" name="Google Shape;707;p33"/>
            <p:cNvSpPr/>
            <p:nvPr/>
          </p:nvSpPr>
          <p:spPr>
            <a:xfrm>
              <a:off x="5811871"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8" name="Google Shape;708;p33"/>
            <p:cNvSpPr/>
            <p:nvPr/>
          </p:nvSpPr>
          <p:spPr>
            <a:xfrm>
              <a:off x="5820525"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09" name="Google Shape;709;p33"/>
            <p:cNvSpPr/>
            <p:nvPr/>
          </p:nvSpPr>
          <p:spPr>
            <a:xfrm>
              <a:off x="5828458" y="1606690"/>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0" name="Google Shape;710;p33"/>
            <p:cNvSpPr/>
            <p:nvPr/>
          </p:nvSpPr>
          <p:spPr>
            <a:xfrm>
              <a:off x="5837111" y="1606690"/>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1" name="Google Shape;711;p33"/>
            <p:cNvSpPr/>
            <p:nvPr/>
          </p:nvSpPr>
          <p:spPr>
            <a:xfrm>
              <a:off x="5638799"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2" name="Google Shape;712;p33"/>
            <p:cNvSpPr/>
            <p:nvPr/>
          </p:nvSpPr>
          <p:spPr>
            <a:xfrm>
              <a:off x="5647453"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3" name="Google Shape;713;p33"/>
            <p:cNvSpPr/>
            <p:nvPr/>
          </p:nvSpPr>
          <p:spPr>
            <a:xfrm>
              <a:off x="5655385"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4" name="Google Shape;714;p33"/>
            <p:cNvSpPr/>
            <p:nvPr/>
          </p:nvSpPr>
          <p:spPr>
            <a:xfrm>
              <a:off x="5680625"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5" name="Google Shape;715;p33"/>
            <p:cNvSpPr/>
            <p:nvPr/>
          </p:nvSpPr>
          <p:spPr>
            <a:xfrm>
              <a:off x="5688557"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6" name="Google Shape;716;p33"/>
            <p:cNvSpPr/>
            <p:nvPr/>
          </p:nvSpPr>
          <p:spPr>
            <a:xfrm>
              <a:off x="5696490"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7" name="Google Shape;717;p33"/>
            <p:cNvSpPr/>
            <p:nvPr/>
          </p:nvSpPr>
          <p:spPr>
            <a:xfrm>
              <a:off x="5705143"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8" name="Google Shape;718;p33"/>
            <p:cNvSpPr/>
            <p:nvPr/>
          </p:nvSpPr>
          <p:spPr>
            <a:xfrm>
              <a:off x="5713076"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19" name="Google Shape;719;p33"/>
            <p:cNvSpPr/>
            <p:nvPr/>
          </p:nvSpPr>
          <p:spPr>
            <a:xfrm>
              <a:off x="5721729"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0" name="Google Shape;720;p33"/>
            <p:cNvSpPr/>
            <p:nvPr/>
          </p:nvSpPr>
          <p:spPr>
            <a:xfrm>
              <a:off x="5754181"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1" name="Google Shape;721;p33"/>
            <p:cNvSpPr/>
            <p:nvPr/>
          </p:nvSpPr>
          <p:spPr>
            <a:xfrm>
              <a:off x="5762834"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2" name="Google Shape;722;p33"/>
            <p:cNvSpPr/>
            <p:nvPr/>
          </p:nvSpPr>
          <p:spPr>
            <a:xfrm>
              <a:off x="5770767"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3" name="Google Shape;723;p33"/>
            <p:cNvSpPr/>
            <p:nvPr/>
          </p:nvSpPr>
          <p:spPr>
            <a:xfrm>
              <a:off x="5779420"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4" name="Google Shape;724;p33"/>
            <p:cNvSpPr/>
            <p:nvPr/>
          </p:nvSpPr>
          <p:spPr>
            <a:xfrm>
              <a:off x="5787353"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5" name="Google Shape;725;p33"/>
            <p:cNvSpPr/>
            <p:nvPr/>
          </p:nvSpPr>
          <p:spPr>
            <a:xfrm>
              <a:off x="5803939"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6" name="Google Shape;726;p33"/>
            <p:cNvSpPr/>
            <p:nvPr/>
          </p:nvSpPr>
          <p:spPr>
            <a:xfrm>
              <a:off x="5811871"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7" name="Google Shape;727;p33"/>
            <p:cNvSpPr/>
            <p:nvPr/>
          </p:nvSpPr>
          <p:spPr>
            <a:xfrm>
              <a:off x="5820525"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8" name="Google Shape;728;p33"/>
            <p:cNvSpPr/>
            <p:nvPr/>
          </p:nvSpPr>
          <p:spPr>
            <a:xfrm>
              <a:off x="5828458" y="1615343"/>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29" name="Google Shape;729;p33"/>
            <p:cNvSpPr/>
            <p:nvPr/>
          </p:nvSpPr>
          <p:spPr>
            <a:xfrm>
              <a:off x="5837111" y="1615343"/>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0" name="Google Shape;730;p33"/>
            <p:cNvSpPr/>
            <p:nvPr/>
          </p:nvSpPr>
          <p:spPr>
            <a:xfrm>
              <a:off x="5630866"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1" name="Google Shape;731;p33"/>
            <p:cNvSpPr/>
            <p:nvPr/>
          </p:nvSpPr>
          <p:spPr>
            <a:xfrm>
              <a:off x="5638799"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2" name="Google Shape;732;p33"/>
            <p:cNvSpPr/>
            <p:nvPr/>
          </p:nvSpPr>
          <p:spPr>
            <a:xfrm>
              <a:off x="5647453"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3" name="Google Shape;733;p33"/>
            <p:cNvSpPr/>
            <p:nvPr/>
          </p:nvSpPr>
          <p:spPr>
            <a:xfrm>
              <a:off x="5688557"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4" name="Google Shape;734;p33"/>
            <p:cNvSpPr/>
            <p:nvPr/>
          </p:nvSpPr>
          <p:spPr>
            <a:xfrm>
              <a:off x="5696490"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5" name="Google Shape;735;p33"/>
            <p:cNvSpPr/>
            <p:nvPr/>
          </p:nvSpPr>
          <p:spPr>
            <a:xfrm>
              <a:off x="5705143"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6" name="Google Shape;736;p33"/>
            <p:cNvSpPr/>
            <p:nvPr/>
          </p:nvSpPr>
          <p:spPr>
            <a:xfrm>
              <a:off x="5713076"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7" name="Google Shape;737;p33"/>
            <p:cNvSpPr/>
            <p:nvPr/>
          </p:nvSpPr>
          <p:spPr>
            <a:xfrm>
              <a:off x="5738316"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8" name="Google Shape;738;p33"/>
            <p:cNvSpPr/>
            <p:nvPr/>
          </p:nvSpPr>
          <p:spPr>
            <a:xfrm>
              <a:off x="5754181"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39" name="Google Shape;739;p33"/>
            <p:cNvSpPr/>
            <p:nvPr/>
          </p:nvSpPr>
          <p:spPr>
            <a:xfrm>
              <a:off x="5762834"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0" name="Google Shape;740;p33"/>
            <p:cNvSpPr/>
            <p:nvPr/>
          </p:nvSpPr>
          <p:spPr>
            <a:xfrm>
              <a:off x="5770767"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1" name="Google Shape;741;p33"/>
            <p:cNvSpPr/>
            <p:nvPr/>
          </p:nvSpPr>
          <p:spPr>
            <a:xfrm>
              <a:off x="5779420"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2" name="Google Shape;742;p33"/>
            <p:cNvSpPr/>
            <p:nvPr/>
          </p:nvSpPr>
          <p:spPr>
            <a:xfrm>
              <a:off x="5787353"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3" name="Google Shape;743;p33"/>
            <p:cNvSpPr/>
            <p:nvPr/>
          </p:nvSpPr>
          <p:spPr>
            <a:xfrm>
              <a:off x="5803939"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4" name="Google Shape;744;p33"/>
            <p:cNvSpPr/>
            <p:nvPr/>
          </p:nvSpPr>
          <p:spPr>
            <a:xfrm>
              <a:off x="5811871"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5" name="Google Shape;745;p33"/>
            <p:cNvSpPr/>
            <p:nvPr/>
          </p:nvSpPr>
          <p:spPr>
            <a:xfrm>
              <a:off x="5820525"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6" name="Google Shape;746;p33"/>
            <p:cNvSpPr/>
            <p:nvPr/>
          </p:nvSpPr>
          <p:spPr>
            <a:xfrm>
              <a:off x="5828458" y="1623276"/>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7" name="Google Shape;747;p33"/>
            <p:cNvSpPr/>
            <p:nvPr/>
          </p:nvSpPr>
          <p:spPr>
            <a:xfrm>
              <a:off x="5837111" y="1623276"/>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8" name="Google Shape;748;p33"/>
            <p:cNvSpPr/>
            <p:nvPr/>
          </p:nvSpPr>
          <p:spPr>
            <a:xfrm>
              <a:off x="5630866"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49" name="Google Shape;749;p33"/>
            <p:cNvSpPr/>
            <p:nvPr/>
          </p:nvSpPr>
          <p:spPr>
            <a:xfrm>
              <a:off x="5638799"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0" name="Google Shape;750;p33"/>
            <p:cNvSpPr/>
            <p:nvPr/>
          </p:nvSpPr>
          <p:spPr>
            <a:xfrm>
              <a:off x="5664039"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1" name="Google Shape;751;p33"/>
            <p:cNvSpPr/>
            <p:nvPr/>
          </p:nvSpPr>
          <p:spPr>
            <a:xfrm>
              <a:off x="5671971"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2" name="Google Shape;752;p33"/>
            <p:cNvSpPr/>
            <p:nvPr/>
          </p:nvSpPr>
          <p:spPr>
            <a:xfrm>
              <a:off x="5696490"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3" name="Google Shape;753;p33"/>
            <p:cNvSpPr/>
            <p:nvPr/>
          </p:nvSpPr>
          <p:spPr>
            <a:xfrm>
              <a:off x="5705143"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4" name="Google Shape;754;p33"/>
            <p:cNvSpPr/>
            <p:nvPr/>
          </p:nvSpPr>
          <p:spPr>
            <a:xfrm>
              <a:off x="5729662"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5" name="Google Shape;755;p33"/>
            <p:cNvSpPr/>
            <p:nvPr/>
          </p:nvSpPr>
          <p:spPr>
            <a:xfrm>
              <a:off x="5738316"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6" name="Google Shape;756;p33"/>
            <p:cNvSpPr/>
            <p:nvPr/>
          </p:nvSpPr>
          <p:spPr>
            <a:xfrm>
              <a:off x="5754181"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7" name="Google Shape;757;p33"/>
            <p:cNvSpPr/>
            <p:nvPr/>
          </p:nvSpPr>
          <p:spPr>
            <a:xfrm>
              <a:off x="5762834"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8" name="Google Shape;758;p33"/>
            <p:cNvSpPr/>
            <p:nvPr/>
          </p:nvSpPr>
          <p:spPr>
            <a:xfrm>
              <a:off x="5770767"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59" name="Google Shape;759;p33"/>
            <p:cNvSpPr/>
            <p:nvPr/>
          </p:nvSpPr>
          <p:spPr>
            <a:xfrm>
              <a:off x="5779420"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0" name="Google Shape;760;p33"/>
            <p:cNvSpPr/>
            <p:nvPr/>
          </p:nvSpPr>
          <p:spPr>
            <a:xfrm>
              <a:off x="5787353"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1" name="Google Shape;761;p33"/>
            <p:cNvSpPr/>
            <p:nvPr/>
          </p:nvSpPr>
          <p:spPr>
            <a:xfrm>
              <a:off x="5803939"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2" name="Google Shape;762;p33"/>
            <p:cNvSpPr/>
            <p:nvPr/>
          </p:nvSpPr>
          <p:spPr>
            <a:xfrm>
              <a:off x="5811871"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3" name="Google Shape;763;p33"/>
            <p:cNvSpPr/>
            <p:nvPr/>
          </p:nvSpPr>
          <p:spPr>
            <a:xfrm>
              <a:off x="5820525"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4" name="Google Shape;764;p33"/>
            <p:cNvSpPr/>
            <p:nvPr/>
          </p:nvSpPr>
          <p:spPr>
            <a:xfrm>
              <a:off x="5828458" y="163120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5" name="Google Shape;765;p33"/>
            <p:cNvSpPr/>
            <p:nvPr/>
          </p:nvSpPr>
          <p:spPr>
            <a:xfrm>
              <a:off x="5837111" y="163120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6" name="Google Shape;766;p33"/>
            <p:cNvSpPr/>
            <p:nvPr/>
          </p:nvSpPr>
          <p:spPr>
            <a:xfrm>
              <a:off x="5630866"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7" name="Google Shape;767;p33"/>
            <p:cNvSpPr/>
            <p:nvPr/>
          </p:nvSpPr>
          <p:spPr>
            <a:xfrm>
              <a:off x="5655385"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8" name="Google Shape;768;p33"/>
            <p:cNvSpPr/>
            <p:nvPr/>
          </p:nvSpPr>
          <p:spPr>
            <a:xfrm>
              <a:off x="5664039"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69" name="Google Shape;769;p33"/>
            <p:cNvSpPr/>
            <p:nvPr/>
          </p:nvSpPr>
          <p:spPr>
            <a:xfrm>
              <a:off x="5671971"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0" name="Google Shape;770;p33"/>
            <p:cNvSpPr/>
            <p:nvPr/>
          </p:nvSpPr>
          <p:spPr>
            <a:xfrm>
              <a:off x="5680625"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1" name="Google Shape;771;p33"/>
            <p:cNvSpPr/>
            <p:nvPr/>
          </p:nvSpPr>
          <p:spPr>
            <a:xfrm>
              <a:off x="5721729"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2" name="Google Shape;772;p33"/>
            <p:cNvSpPr/>
            <p:nvPr/>
          </p:nvSpPr>
          <p:spPr>
            <a:xfrm>
              <a:off x="5729662"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3" name="Google Shape;773;p33"/>
            <p:cNvSpPr/>
            <p:nvPr/>
          </p:nvSpPr>
          <p:spPr>
            <a:xfrm>
              <a:off x="5738316"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4" name="Google Shape;774;p33"/>
            <p:cNvSpPr/>
            <p:nvPr/>
          </p:nvSpPr>
          <p:spPr>
            <a:xfrm>
              <a:off x="5754181"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5" name="Google Shape;775;p33"/>
            <p:cNvSpPr/>
            <p:nvPr/>
          </p:nvSpPr>
          <p:spPr>
            <a:xfrm>
              <a:off x="5762834"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6" name="Google Shape;776;p33"/>
            <p:cNvSpPr/>
            <p:nvPr/>
          </p:nvSpPr>
          <p:spPr>
            <a:xfrm>
              <a:off x="5770767"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7" name="Google Shape;777;p33"/>
            <p:cNvSpPr/>
            <p:nvPr/>
          </p:nvSpPr>
          <p:spPr>
            <a:xfrm>
              <a:off x="5779420"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8" name="Google Shape;778;p33"/>
            <p:cNvSpPr/>
            <p:nvPr/>
          </p:nvSpPr>
          <p:spPr>
            <a:xfrm>
              <a:off x="5787353"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79" name="Google Shape;779;p33"/>
            <p:cNvSpPr/>
            <p:nvPr/>
          </p:nvSpPr>
          <p:spPr>
            <a:xfrm>
              <a:off x="5803939"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0" name="Google Shape;780;p33"/>
            <p:cNvSpPr/>
            <p:nvPr/>
          </p:nvSpPr>
          <p:spPr>
            <a:xfrm>
              <a:off x="5811871"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1" name="Google Shape;781;p33"/>
            <p:cNvSpPr/>
            <p:nvPr/>
          </p:nvSpPr>
          <p:spPr>
            <a:xfrm>
              <a:off x="5820525"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2" name="Google Shape;782;p33"/>
            <p:cNvSpPr/>
            <p:nvPr/>
          </p:nvSpPr>
          <p:spPr>
            <a:xfrm>
              <a:off x="5828458" y="1639862"/>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3" name="Google Shape;783;p33"/>
            <p:cNvSpPr/>
            <p:nvPr/>
          </p:nvSpPr>
          <p:spPr>
            <a:xfrm>
              <a:off x="5837111" y="1639862"/>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4" name="Google Shape;784;p33"/>
            <p:cNvSpPr/>
            <p:nvPr/>
          </p:nvSpPr>
          <p:spPr>
            <a:xfrm>
              <a:off x="5655385"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5" name="Google Shape;785;p33"/>
            <p:cNvSpPr/>
            <p:nvPr/>
          </p:nvSpPr>
          <p:spPr>
            <a:xfrm>
              <a:off x="5664039"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6" name="Google Shape;786;p33"/>
            <p:cNvSpPr/>
            <p:nvPr/>
          </p:nvSpPr>
          <p:spPr>
            <a:xfrm>
              <a:off x="5671971"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7" name="Google Shape;787;p33"/>
            <p:cNvSpPr/>
            <p:nvPr/>
          </p:nvSpPr>
          <p:spPr>
            <a:xfrm>
              <a:off x="5680625"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8" name="Google Shape;788;p33"/>
            <p:cNvSpPr/>
            <p:nvPr/>
          </p:nvSpPr>
          <p:spPr>
            <a:xfrm>
              <a:off x="5688557"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89" name="Google Shape;789;p33"/>
            <p:cNvSpPr/>
            <p:nvPr/>
          </p:nvSpPr>
          <p:spPr>
            <a:xfrm>
              <a:off x="5705143"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0" name="Google Shape;790;p33"/>
            <p:cNvSpPr/>
            <p:nvPr/>
          </p:nvSpPr>
          <p:spPr>
            <a:xfrm>
              <a:off x="5713076"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1" name="Google Shape;791;p33"/>
            <p:cNvSpPr/>
            <p:nvPr/>
          </p:nvSpPr>
          <p:spPr>
            <a:xfrm>
              <a:off x="5721729"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2" name="Google Shape;792;p33"/>
            <p:cNvSpPr/>
            <p:nvPr/>
          </p:nvSpPr>
          <p:spPr>
            <a:xfrm>
              <a:off x="5729662"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3" name="Google Shape;793;p33"/>
            <p:cNvSpPr/>
            <p:nvPr/>
          </p:nvSpPr>
          <p:spPr>
            <a:xfrm>
              <a:off x="5738316"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4" name="Google Shape;794;p33"/>
            <p:cNvSpPr/>
            <p:nvPr/>
          </p:nvSpPr>
          <p:spPr>
            <a:xfrm>
              <a:off x="5754181"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5" name="Google Shape;795;p33"/>
            <p:cNvSpPr/>
            <p:nvPr/>
          </p:nvSpPr>
          <p:spPr>
            <a:xfrm>
              <a:off x="5762834"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6" name="Google Shape;796;p33"/>
            <p:cNvSpPr/>
            <p:nvPr/>
          </p:nvSpPr>
          <p:spPr>
            <a:xfrm>
              <a:off x="5770767"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7" name="Google Shape;797;p33"/>
            <p:cNvSpPr/>
            <p:nvPr/>
          </p:nvSpPr>
          <p:spPr>
            <a:xfrm>
              <a:off x="5779420"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8" name="Google Shape;798;p33"/>
            <p:cNvSpPr/>
            <p:nvPr/>
          </p:nvSpPr>
          <p:spPr>
            <a:xfrm>
              <a:off x="5787353"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799" name="Google Shape;799;p33"/>
            <p:cNvSpPr/>
            <p:nvPr/>
          </p:nvSpPr>
          <p:spPr>
            <a:xfrm>
              <a:off x="5803939"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0" name="Google Shape;800;p33"/>
            <p:cNvSpPr/>
            <p:nvPr/>
          </p:nvSpPr>
          <p:spPr>
            <a:xfrm>
              <a:off x="5811871"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1" name="Google Shape;801;p33"/>
            <p:cNvSpPr/>
            <p:nvPr/>
          </p:nvSpPr>
          <p:spPr>
            <a:xfrm>
              <a:off x="5820525"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2" name="Google Shape;802;p33"/>
            <p:cNvSpPr/>
            <p:nvPr/>
          </p:nvSpPr>
          <p:spPr>
            <a:xfrm>
              <a:off x="5828458" y="164779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3" name="Google Shape;803;p33"/>
            <p:cNvSpPr/>
            <p:nvPr/>
          </p:nvSpPr>
          <p:spPr>
            <a:xfrm>
              <a:off x="5837111" y="164779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4" name="Google Shape;804;p33"/>
            <p:cNvSpPr/>
            <p:nvPr/>
          </p:nvSpPr>
          <p:spPr>
            <a:xfrm>
              <a:off x="5655385"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5" name="Google Shape;805;p33"/>
            <p:cNvSpPr/>
            <p:nvPr/>
          </p:nvSpPr>
          <p:spPr>
            <a:xfrm>
              <a:off x="5664039"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6" name="Google Shape;806;p33"/>
            <p:cNvSpPr/>
            <p:nvPr/>
          </p:nvSpPr>
          <p:spPr>
            <a:xfrm>
              <a:off x="5671971"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7" name="Google Shape;807;p33"/>
            <p:cNvSpPr/>
            <p:nvPr/>
          </p:nvSpPr>
          <p:spPr>
            <a:xfrm>
              <a:off x="5680625"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8" name="Google Shape;808;p33"/>
            <p:cNvSpPr/>
            <p:nvPr/>
          </p:nvSpPr>
          <p:spPr>
            <a:xfrm>
              <a:off x="5688557"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09" name="Google Shape;809;p33"/>
            <p:cNvSpPr/>
            <p:nvPr/>
          </p:nvSpPr>
          <p:spPr>
            <a:xfrm>
              <a:off x="5705143"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0" name="Google Shape;810;p33"/>
            <p:cNvSpPr/>
            <p:nvPr/>
          </p:nvSpPr>
          <p:spPr>
            <a:xfrm>
              <a:off x="5713076"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1" name="Google Shape;811;p33"/>
            <p:cNvSpPr/>
            <p:nvPr/>
          </p:nvSpPr>
          <p:spPr>
            <a:xfrm>
              <a:off x="5721729"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2" name="Google Shape;812;p33"/>
            <p:cNvSpPr/>
            <p:nvPr/>
          </p:nvSpPr>
          <p:spPr>
            <a:xfrm>
              <a:off x="5729662"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3" name="Google Shape;813;p33"/>
            <p:cNvSpPr/>
            <p:nvPr/>
          </p:nvSpPr>
          <p:spPr>
            <a:xfrm>
              <a:off x="5738316"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4" name="Google Shape;814;p33"/>
            <p:cNvSpPr/>
            <p:nvPr/>
          </p:nvSpPr>
          <p:spPr>
            <a:xfrm>
              <a:off x="5754181"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5" name="Google Shape;815;p33"/>
            <p:cNvSpPr/>
            <p:nvPr/>
          </p:nvSpPr>
          <p:spPr>
            <a:xfrm>
              <a:off x="5762834"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6" name="Google Shape;816;p33"/>
            <p:cNvSpPr/>
            <p:nvPr/>
          </p:nvSpPr>
          <p:spPr>
            <a:xfrm>
              <a:off x="5770767"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7" name="Google Shape;817;p33"/>
            <p:cNvSpPr/>
            <p:nvPr/>
          </p:nvSpPr>
          <p:spPr>
            <a:xfrm>
              <a:off x="5779420"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8" name="Google Shape;818;p33"/>
            <p:cNvSpPr/>
            <p:nvPr/>
          </p:nvSpPr>
          <p:spPr>
            <a:xfrm>
              <a:off x="5787353"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19" name="Google Shape;819;p33"/>
            <p:cNvSpPr/>
            <p:nvPr/>
          </p:nvSpPr>
          <p:spPr>
            <a:xfrm>
              <a:off x="5803939"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0" name="Google Shape;820;p33"/>
            <p:cNvSpPr/>
            <p:nvPr/>
          </p:nvSpPr>
          <p:spPr>
            <a:xfrm>
              <a:off x="5811871"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1" name="Google Shape;821;p33"/>
            <p:cNvSpPr/>
            <p:nvPr/>
          </p:nvSpPr>
          <p:spPr>
            <a:xfrm>
              <a:off x="5820525"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2" name="Google Shape;822;p33"/>
            <p:cNvSpPr/>
            <p:nvPr/>
          </p:nvSpPr>
          <p:spPr>
            <a:xfrm>
              <a:off x="5828458" y="1656448"/>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3" name="Google Shape;823;p33"/>
            <p:cNvSpPr/>
            <p:nvPr/>
          </p:nvSpPr>
          <p:spPr>
            <a:xfrm>
              <a:off x="5837111" y="1656448"/>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4" name="Google Shape;824;p33"/>
            <p:cNvSpPr/>
            <p:nvPr/>
          </p:nvSpPr>
          <p:spPr>
            <a:xfrm>
              <a:off x="5655385"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5" name="Google Shape;825;p33"/>
            <p:cNvSpPr/>
            <p:nvPr/>
          </p:nvSpPr>
          <p:spPr>
            <a:xfrm>
              <a:off x="5664039"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6" name="Google Shape;826;p33"/>
            <p:cNvSpPr/>
            <p:nvPr/>
          </p:nvSpPr>
          <p:spPr>
            <a:xfrm>
              <a:off x="5671971"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7" name="Google Shape;827;p33"/>
            <p:cNvSpPr/>
            <p:nvPr/>
          </p:nvSpPr>
          <p:spPr>
            <a:xfrm>
              <a:off x="5680625"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8" name="Google Shape;828;p33"/>
            <p:cNvSpPr/>
            <p:nvPr/>
          </p:nvSpPr>
          <p:spPr>
            <a:xfrm>
              <a:off x="5688557"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29" name="Google Shape;829;p33"/>
            <p:cNvSpPr/>
            <p:nvPr/>
          </p:nvSpPr>
          <p:spPr>
            <a:xfrm>
              <a:off x="5705143"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0" name="Google Shape;830;p33"/>
            <p:cNvSpPr/>
            <p:nvPr/>
          </p:nvSpPr>
          <p:spPr>
            <a:xfrm>
              <a:off x="5713076"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1" name="Google Shape;831;p33"/>
            <p:cNvSpPr/>
            <p:nvPr/>
          </p:nvSpPr>
          <p:spPr>
            <a:xfrm>
              <a:off x="5721729"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2" name="Google Shape;832;p33"/>
            <p:cNvSpPr/>
            <p:nvPr/>
          </p:nvSpPr>
          <p:spPr>
            <a:xfrm>
              <a:off x="5729662"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3" name="Google Shape;833;p33"/>
            <p:cNvSpPr/>
            <p:nvPr/>
          </p:nvSpPr>
          <p:spPr>
            <a:xfrm>
              <a:off x="5738316"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4" name="Google Shape;834;p33"/>
            <p:cNvSpPr/>
            <p:nvPr/>
          </p:nvSpPr>
          <p:spPr>
            <a:xfrm>
              <a:off x="5754181"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5" name="Google Shape;835;p33"/>
            <p:cNvSpPr/>
            <p:nvPr/>
          </p:nvSpPr>
          <p:spPr>
            <a:xfrm>
              <a:off x="5762834"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6" name="Google Shape;836;p33"/>
            <p:cNvSpPr/>
            <p:nvPr/>
          </p:nvSpPr>
          <p:spPr>
            <a:xfrm>
              <a:off x="5770767"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7" name="Google Shape;837;p33"/>
            <p:cNvSpPr/>
            <p:nvPr/>
          </p:nvSpPr>
          <p:spPr>
            <a:xfrm>
              <a:off x="5779420"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8" name="Google Shape;838;p33"/>
            <p:cNvSpPr/>
            <p:nvPr/>
          </p:nvSpPr>
          <p:spPr>
            <a:xfrm>
              <a:off x="5787353"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39" name="Google Shape;839;p33"/>
            <p:cNvSpPr/>
            <p:nvPr/>
          </p:nvSpPr>
          <p:spPr>
            <a:xfrm>
              <a:off x="5803939"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0" name="Google Shape;840;p33"/>
            <p:cNvSpPr/>
            <p:nvPr/>
          </p:nvSpPr>
          <p:spPr>
            <a:xfrm>
              <a:off x="5811871"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1" name="Google Shape;841;p33"/>
            <p:cNvSpPr/>
            <p:nvPr/>
          </p:nvSpPr>
          <p:spPr>
            <a:xfrm>
              <a:off x="5820525"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2" name="Google Shape;842;p33"/>
            <p:cNvSpPr/>
            <p:nvPr/>
          </p:nvSpPr>
          <p:spPr>
            <a:xfrm>
              <a:off x="5828458" y="1664381"/>
              <a:ext cx="7932" cy="7932"/>
            </a:xfrm>
            <a:custGeom>
              <a:rect b="b" l="l" r="r" t="t"/>
              <a:pathLst>
                <a:path extrusionOk="0" h="7932" w="7932">
                  <a:moveTo>
                    <a:pt x="7932" y="0"/>
                  </a:moveTo>
                  <a:lnTo>
                    <a:pt x="0" y="0"/>
                  </a:lnTo>
                  <a:lnTo>
                    <a:pt x="0" y="7932"/>
                  </a:lnTo>
                  <a:lnTo>
                    <a:pt x="7932" y="7932"/>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3" name="Google Shape;843;p33"/>
            <p:cNvSpPr/>
            <p:nvPr/>
          </p:nvSpPr>
          <p:spPr>
            <a:xfrm>
              <a:off x="5837111" y="1664381"/>
              <a:ext cx="7932" cy="7932"/>
            </a:xfrm>
            <a:custGeom>
              <a:rect b="b" l="l" r="r" t="t"/>
              <a:pathLst>
                <a:path extrusionOk="0" h="7932" w="7932">
                  <a:moveTo>
                    <a:pt x="7933" y="0"/>
                  </a:moveTo>
                  <a:lnTo>
                    <a:pt x="0" y="0"/>
                  </a:lnTo>
                  <a:lnTo>
                    <a:pt x="0" y="7932"/>
                  </a:lnTo>
                  <a:lnTo>
                    <a:pt x="7933" y="7932"/>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4" name="Google Shape;844;p33"/>
            <p:cNvSpPr/>
            <p:nvPr/>
          </p:nvSpPr>
          <p:spPr>
            <a:xfrm>
              <a:off x="5655385"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5" name="Google Shape;845;p33"/>
            <p:cNvSpPr/>
            <p:nvPr/>
          </p:nvSpPr>
          <p:spPr>
            <a:xfrm>
              <a:off x="5664039"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6" name="Google Shape;846;p33"/>
            <p:cNvSpPr/>
            <p:nvPr/>
          </p:nvSpPr>
          <p:spPr>
            <a:xfrm>
              <a:off x="5671971"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7" name="Google Shape;847;p33"/>
            <p:cNvSpPr/>
            <p:nvPr/>
          </p:nvSpPr>
          <p:spPr>
            <a:xfrm>
              <a:off x="5680625"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8" name="Google Shape;848;p33"/>
            <p:cNvSpPr/>
            <p:nvPr/>
          </p:nvSpPr>
          <p:spPr>
            <a:xfrm>
              <a:off x="5688557"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49" name="Google Shape;849;p33"/>
            <p:cNvSpPr/>
            <p:nvPr/>
          </p:nvSpPr>
          <p:spPr>
            <a:xfrm>
              <a:off x="5705143"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0" name="Google Shape;850;p33"/>
            <p:cNvSpPr/>
            <p:nvPr/>
          </p:nvSpPr>
          <p:spPr>
            <a:xfrm>
              <a:off x="5713076"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1" name="Google Shape;851;p33"/>
            <p:cNvSpPr/>
            <p:nvPr/>
          </p:nvSpPr>
          <p:spPr>
            <a:xfrm>
              <a:off x="5721729"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2" name="Google Shape;852;p33"/>
            <p:cNvSpPr/>
            <p:nvPr/>
          </p:nvSpPr>
          <p:spPr>
            <a:xfrm>
              <a:off x="5729662"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3" name="Google Shape;853;p33"/>
            <p:cNvSpPr/>
            <p:nvPr/>
          </p:nvSpPr>
          <p:spPr>
            <a:xfrm>
              <a:off x="5738316"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4" name="Google Shape;854;p33"/>
            <p:cNvSpPr/>
            <p:nvPr/>
          </p:nvSpPr>
          <p:spPr>
            <a:xfrm>
              <a:off x="5754181"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5" name="Google Shape;855;p33"/>
            <p:cNvSpPr/>
            <p:nvPr/>
          </p:nvSpPr>
          <p:spPr>
            <a:xfrm>
              <a:off x="5762834"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6" name="Google Shape;856;p33"/>
            <p:cNvSpPr/>
            <p:nvPr/>
          </p:nvSpPr>
          <p:spPr>
            <a:xfrm>
              <a:off x="5770767"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7" name="Google Shape;857;p33"/>
            <p:cNvSpPr/>
            <p:nvPr/>
          </p:nvSpPr>
          <p:spPr>
            <a:xfrm>
              <a:off x="5779420"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8" name="Google Shape;858;p33"/>
            <p:cNvSpPr/>
            <p:nvPr/>
          </p:nvSpPr>
          <p:spPr>
            <a:xfrm>
              <a:off x="5787353"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59" name="Google Shape;859;p33"/>
            <p:cNvSpPr/>
            <p:nvPr/>
          </p:nvSpPr>
          <p:spPr>
            <a:xfrm>
              <a:off x="5803939"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0" name="Google Shape;860;p33"/>
            <p:cNvSpPr/>
            <p:nvPr/>
          </p:nvSpPr>
          <p:spPr>
            <a:xfrm>
              <a:off x="5811871"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1" name="Google Shape;861;p33"/>
            <p:cNvSpPr/>
            <p:nvPr/>
          </p:nvSpPr>
          <p:spPr>
            <a:xfrm>
              <a:off x="5820525"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2" name="Google Shape;862;p33"/>
            <p:cNvSpPr/>
            <p:nvPr/>
          </p:nvSpPr>
          <p:spPr>
            <a:xfrm>
              <a:off x="5828458" y="1673034"/>
              <a:ext cx="7932" cy="7932"/>
            </a:xfrm>
            <a:custGeom>
              <a:rect b="b" l="l" r="r" t="t"/>
              <a:pathLst>
                <a:path extrusionOk="0" h="7932" w="7932">
                  <a:moveTo>
                    <a:pt x="7932" y="0"/>
                  </a:moveTo>
                  <a:lnTo>
                    <a:pt x="0" y="0"/>
                  </a:lnTo>
                  <a:lnTo>
                    <a:pt x="0" y="7933"/>
                  </a:lnTo>
                  <a:lnTo>
                    <a:pt x="7932" y="7933"/>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3" name="Google Shape;863;p33"/>
            <p:cNvSpPr/>
            <p:nvPr/>
          </p:nvSpPr>
          <p:spPr>
            <a:xfrm>
              <a:off x="5837111" y="1673034"/>
              <a:ext cx="7932" cy="7932"/>
            </a:xfrm>
            <a:custGeom>
              <a:rect b="b" l="l" r="r" t="t"/>
              <a:pathLst>
                <a:path extrusionOk="0" h="7932" w="7932">
                  <a:moveTo>
                    <a:pt x="7933" y="0"/>
                  </a:moveTo>
                  <a:lnTo>
                    <a:pt x="0" y="0"/>
                  </a:lnTo>
                  <a:lnTo>
                    <a:pt x="0" y="7933"/>
                  </a:lnTo>
                  <a:lnTo>
                    <a:pt x="7933" y="7933"/>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864" name="Google Shape;864;p33"/>
          <p:cNvSpPr/>
          <p:nvPr/>
        </p:nvSpPr>
        <p:spPr>
          <a:xfrm>
            <a:off x="6051898" y="1507894"/>
            <a:ext cx="129804" cy="173793"/>
          </a:xfrm>
          <a:custGeom>
            <a:rect b="b" l="l" r="r" t="t"/>
            <a:pathLst>
              <a:path extrusionOk="0" h="173793" w="129804">
                <a:moveTo>
                  <a:pt x="95190" y="0"/>
                </a:moveTo>
                <a:lnTo>
                  <a:pt x="33893" y="0"/>
                </a:lnTo>
                <a:lnTo>
                  <a:pt x="33893" y="10817"/>
                </a:lnTo>
                <a:lnTo>
                  <a:pt x="95190" y="10817"/>
                </a:lnTo>
                <a:lnTo>
                  <a:pt x="95190" y="0"/>
                </a:lnTo>
                <a:close/>
                <a:moveTo>
                  <a:pt x="10817" y="10817"/>
                </a:moveTo>
                <a:lnTo>
                  <a:pt x="33893" y="10817"/>
                </a:lnTo>
                <a:lnTo>
                  <a:pt x="33893" y="21634"/>
                </a:lnTo>
                <a:lnTo>
                  <a:pt x="22355" y="21634"/>
                </a:lnTo>
                <a:lnTo>
                  <a:pt x="22355" y="33893"/>
                </a:lnTo>
                <a:lnTo>
                  <a:pt x="11538" y="33893"/>
                </a:lnTo>
                <a:lnTo>
                  <a:pt x="11538" y="10817"/>
                </a:lnTo>
                <a:lnTo>
                  <a:pt x="10817" y="10817"/>
                </a:lnTo>
                <a:close/>
                <a:moveTo>
                  <a:pt x="118987" y="33893"/>
                </a:moveTo>
                <a:lnTo>
                  <a:pt x="118987" y="10817"/>
                </a:lnTo>
                <a:lnTo>
                  <a:pt x="95911" y="10817"/>
                </a:lnTo>
                <a:lnTo>
                  <a:pt x="95911" y="21634"/>
                </a:lnTo>
                <a:lnTo>
                  <a:pt x="108170" y="21634"/>
                </a:lnTo>
                <a:lnTo>
                  <a:pt x="108170" y="33172"/>
                </a:lnTo>
                <a:lnTo>
                  <a:pt x="118987" y="33172"/>
                </a:lnTo>
                <a:lnTo>
                  <a:pt x="118987" y="33893"/>
                </a:lnTo>
                <a:close/>
                <a:moveTo>
                  <a:pt x="95190" y="117545"/>
                </a:moveTo>
                <a:lnTo>
                  <a:pt x="33893" y="117545"/>
                </a:lnTo>
                <a:lnTo>
                  <a:pt x="33893" y="128362"/>
                </a:lnTo>
                <a:lnTo>
                  <a:pt x="95190" y="128362"/>
                </a:lnTo>
                <a:lnTo>
                  <a:pt x="95190" y="117545"/>
                </a:lnTo>
                <a:close/>
                <a:moveTo>
                  <a:pt x="21634" y="162256"/>
                </a:moveTo>
                <a:lnTo>
                  <a:pt x="21634" y="117545"/>
                </a:lnTo>
                <a:lnTo>
                  <a:pt x="32451" y="117545"/>
                </a:lnTo>
                <a:lnTo>
                  <a:pt x="32451" y="106728"/>
                </a:lnTo>
                <a:lnTo>
                  <a:pt x="21634" y="106728"/>
                </a:lnTo>
                <a:lnTo>
                  <a:pt x="21634" y="95190"/>
                </a:lnTo>
                <a:lnTo>
                  <a:pt x="10817" y="95190"/>
                </a:lnTo>
                <a:lnTo>
                  <a:pt x="10817" y="34614"/>
                </a:lnTo>
                <a:lnTo>
                  <a:pt x="0" y="34614"/>
                </a:lnTo>
                <a:lnTo>
                  <a:pt x="0" y="95190"/>
                </a:lnTo>
                <a:lnTo>
                  <a:pt x="10817" y="95190"/>
                </a:lnTo>
                <a:lnTo>
                  <a:pt x="10817" y="162977"/>
                </a:lnTo>
                <a:lnTo>
                  <a:pt x="10817" y="162977"/>
                </a:lnTo>
                <a:lnTo>
                  <a:pt x="10817" y="173794"/>
                </a:lnTo>
                <a:lnTo>
                  <a:pt x="36778" y="173794"/>
                </a:lnTo>
                <a:lnTo>
                  <a:pt x="36778" y="162977"/>
                </a:lnTo>
                <a:lnTo>
                  <a:pt x="21634" y="162977"/>
                </a:lnTo>
                <a:lnTo>
                  <a:pt x="21634" y="162256"/>
                </a:lnTo>
                <a:close/>
                <a:moveTo>
                  <a:pt x="48316" y="151438"/>
                </a:moveTo>
                <a:lnTo>
                  <a:pt x="37499" y="151438"/>
                </a:lnTo>
                <a:lnTo>
                  <a:pt x="37499" y="162256"/>
                </a:lnTo>
                <a:lnTo>
                  <a:pt x="48316" y="162256"/>
                </a:lnTo>
                <a:lnTo>
                  <a:pt x="48316" y="151438"/>
                </a:lnTo>
                <a:close/>
                <a:moveTo>
                  <a:pt x="48316" y="162256"/>
                </a:moveTo>
                <a:lnTo>
                  <a:pt x="59133" y="162256"/>
                </a:lnTo>
                <a:lnTo>
                  <a:pt x="59133" y="173073"/>
                </a:lnTo>
                <a:lnTo>
                  <a:pt x="48316" y="173073"/>
                </a:lnTo>
                <a:lnTo>
                  <a:pt x="48316" y="162256"/>
                </a:lnTo>
                <a:close/>
                <a:moveTo>
                  <a:pt x="69950" y="151438"/>
                </a:moveTo>
                <a:lnTo>
                  <a:pt x="59133" y="151438"/>
                </a:lnTo>
                <a:lnTo>
                  <a:pt x="59133" y="162256"/>
                </a:lnTo>
                <a:lnTo>
                  <a:pt x="69950" y="162256"/>
                </a:lnTo>
                <a:lnTo>
                  <a:pt x="69950" y="151438"/>
                </a:lnTo>
                <a:close/>
                <a:moveTo>
                  <a:pt x="69950" y="162256"/>
                </a:moveTo>
                <a:lnTo>
                  <a:pt x="80767" y="162256"/>
                </a:lnTo>
                <a:lnTo>
                  <a:pt x="80767" y="173073"/>
                </a:lnTo>
                <a:lnTo>
                  <a:pt x="69950" y="173073"/>
                </a:lnTo>
                <a:lnTo>
                  <a:pt x="69950" y="162256"/>
                </a:lnTo>
                <a:close/>
                <a:moveTo>
                  <a:pt x="91584" y="151438"/>
                </a:moveTo>
                <a:lnTo>
                  <a:pt x="80767" y="151438"/>
                </a:lnTo>
                <a:lnTo>
                  <a:pt x="80767" y="162256"/>
                </a:lnTo>
                <a:lnTo>
                  <a:pt x="91584" y="162256"/>
                </a:lnTo>
                <a:lnTo>
                  <a:pt x="91584" y="151438"/>
                </a:lnTo>
                <a:close/>
                <a:moveTo>
                  <a:pt x="118987" y="162256"/>
                </a:moveTo>
                <a:lnTo>
                  <a:pt x="118987" y="162256"/>
                </a:lnTo>
                <a:lnTo>
                  <a:pt x="118987" y="173073"/>
                </a:lnTo>
                <a:lnTo>
                  <a:pt x="93026" y="173073"/>
                </a:lnTo>
                <a:lnTo>
                  <a:pt x="93026" y="162256"/>
                </a:lnTo>
                <a:lnTo>
                  <a:pt x="108170" y="162256"/>
                </a:lnTo>
                <a:lnTo>
                  <a:pt x="108170" y="116824"/>
                </a:lnTo>
                <a:lnTo>
                  <a:pt x="97353" y="116824"/>
                </a:lnTo>
                <a:lnTo>
                  <a:pt x="97353" y="106007"/>
                </a:lnTo>
                <a:lnTo>
                  <a:pt x="108170" y="106007"/>
                </a:lnTo>
                <a:lnTo>
                  <a:pt x="108170" y="93748"/>
                </a:lnTo>
                <a:lnTo>
                  <a:pt x="118987" y="93748"/>
                </a:lnTo>
                <a:lnTo>
                  <a:pt x="118987" y="162256"/>
                </a:lnTo>
                <a:close/>
                <a:moveTo>
                  <a:pt x="118987" y="93748"/>
                </a:moveTo>
                <a:lnTo>
                  <a:pt x="118987" y="33172"/>
                </a:lnTo>
                <a:lnTo>
                  <a:pt x="129804" y="33172"/>
                </a:lnTo>
                <a:lnTo>
                  <a:pt x="129804" y="93748"/>
                </a:lnTo>
                <a:lnTo>
                  <a:pt x="118987" y="93748"/>
                </a:lnTo>
                <a:close/>
                <a:moveTo>
                  <a:pt x="49037" y="34614"/>
                </a:moveTo>
                <a:lnTo>
                  <a:pt x="72114" y="34614"/>
                </a:lnTo>
                <a:lnTo>
                  <a:pt x="72114" y="45431"/>
                </a:lnTo>
                <a:lnTo>
                  <a:pt x="49037" y="45431"/>
                </a:lnTo>
                <a:lnTo>
                  <a:pt x="49037" y="34614"/>
                </a:lnTo>
                <a:close/>
                <a:moveTo>
                  <a:pt x="61297" y="94469"/>
                </a:moveTo>
                <a:lnTo>
                  <a:pt x="61297" y="44710"/>
                </a:lnTo>
                <a:lnTo>
                  <a:pt x="72114" y="44710"/>
                </a:lnTo>
                <a:lnTo>
                  <a:pt x="72114" y="94469"/>
                </a:lnTo>
                <a:lnTo>
                  <a:pt x="61297" y="9446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5" name="Google Shape;865;p33"/>
          <p:cNvSpPr/>
          <p:nvPr/>
        </p:nvSpPr>
        <p:spPr>
          <a:xfrm>
            <a:off x="6354561" y="1507894"/>
            <a:ext cx="183889" cy="173072"/>
          </a:xfrm>
          <a:custGeom>
            <a:rect b="b" l="l" r="r" t="t"/>
            <a:pathLst>
              <a:path extrusionOk="0" h="173072" w="183889">
                <a:moveTo>
                  <a:pt x="30288" y="0"/>
                </a:moveTo>
                <a:lnTo>
                  <a:pt x="152159" y="0"/>
                </a:lnTo>
                <a:lnTo>
                  <a:pt x="152159" y="10096"/>
                </a:lnTo>
                <a:lnTo>
                  <a:pt x="30288" y="10096"/>
                </a:lnTo>
                <a:lnTo>
                  <a:pt x="30288" y="0"/>
                </a:lnTo>
                <a:close/>
                <a:moveTo>
                  <a:pt x="40383" y="71392"/>
                </a:moveTo>
                <a:lnTo>
                  <a:pt x="80767" y="71392"/>
                </a:lnTo>
                <a:lnTo>
                  <a:pt x="80767" y="81488"/>
                </a:lnTo>
                <a:lnTo>
                  <a:pt x="40383" y="81488"/>
                </a:lnTo>
                <a:lnTo>
                  <a:pt x="40383" y="71392"/>
                </a:lnTo>
                <a:close/>
                <a:moveTo>
                  <a:pt x="40383" y="142785"/>
                </a:moveTo>
                <a:lnTo>
                  <a:pt x="10096" y="142785"/>
                </a:lnTo>
                <a:lnTo>
                  <a:pt x="10096" y="91584"/>
                </a:lnTo>
                <a:lnTo>
                  <a:pt x="40383" y="91584"/>
                </a:lnTo>
                <a:lnTo>
                  <a:pt x="40383" y="81488"/>
                </a:lnTo>
                <a:lnTo>
                  <a:pt x="10096" y="81488"/>
                </a:lnTo>
                <a:lnTo>
                  <a:pt x="10096" y="30288"/>
                </a:lnTo>
                <a:lnTo>
                  <a:pt x="30288" y="30288"/>
                </a:lnTo>
                <a:lnTo>
                  <a:pt x="30288" y="20192"/>
                </a:lnTo>
                <a:lnTo>
                  <a:pt x="10096" y="20192"/>
                </a:lnTo>
                <a:lnTo>
                  <a:pt x="10096" y="30288"/>
                </a:lnTo>
                <a:lnTo>
                  <a:pt x="0" y="30288"/>
                </a:lnTo>
                <a:lnTo>
                  <a:pt x="0" y="152160"/>
                </a:lnTo>
                <a:lnTo>
                  <a:pt x="20192" y="152160"/>
                </a:lnTo>
                <a:lnTo>
                  <a:pt x="20192" y="162256"/>
                </a:lnTo>
                <a:lnTo>
                  <a:pt x="20192" y="162256"/>
                </a:lnTo>
                <a:lnTo>
                  <a:pt x="20192" y="172351"/>
                </a:lnTo>
                <a:lnTo>
                  <a:pt x="81488" y="172351"/>
                </a:lnTo>
                <a:lnTo>
                  <a:pt x="81488" y="162256"/>
                </a:lnTo>
                <a:lnTo>
                  <a:pt x="81488" y="162256"/>
                </a:lnTo>
                <a:lnTo>
                  <a:pt x="81488" y="152160"/>
                </a:lnTo>
                <a:lnTo>
                  <a:pt x="81488" y="152160"/>
                </a:lnTo>
                <a:lnTo>
                  <a:pt x="81488" y="80767"/>
                </a:lnTo>
                <a:lnTo>
                  <a:pt x="71392" y="80767"/>
                </a:lnTo>
                <a:lnTo>
                  <a:pt x="71392" y="152160"/>
                </a:lnTo>
                <a:lnTo>
                  <a:pt x="41105" y="152160"/>
                </a:lnTo>
                <a:lnTo>
                  <a:pt x="41105" y="142064"/>
                </a:lnTo>
                <a:lnTo>
                  <a:pt x="40383" y="142785"/>
                </a:lnTo>
                <a:close/>
                <a:moveTo>
                  <a:pt x="173073" y="81488"/>
                </a:moveTo>
                <a:lnTo>
                  <a:pt x="142785" y="81488"/>
                </a:lnTo>
                <a:lnTo>
                  <a:pt x="142785" y="91584"/>
                </a:lnTo>
                <a:lnTo>
                  <a:pt x="173073" y="91584"/>
                </a:lnTo>
                <a:lnTo>
                  <a:pt x="173073" y="142785"/>
                </a:lnTo>
                <a:lnTo>
                  <a:pt x="142785" y="142785"/>
                </a:lnTo>
                <a:lnTo>
                  <a:pt x="142785" y="152881"/>
                </a:lnTo>
                <a:lnTo>
                  <a:pt x="112497" y="152881"/>
                </a:lnTo>
                <a:lnTo>
                  <a:pt x="112497" y="81488"/>
                </a:lnTo>
                <a:lnTo>
                  <a:pt x="102401" y="81488"/>
                </a:lnTo>
                <a:lnTo>
                  <a:pt x="102401" y="173073"/>
                </a:lnTo>
                <a:lnTo>
                  <a:pt x="163698" y="173073"/>
                </a:lnTo>
                <a:lnTo>
                  <a:pt x="163698" y="162977"/>
                </a:lnTo>
                <a:lnTo>
                  <a:pt x="163698" y="162977"/>
                </a:lnTo>
                <a:lnTo>
                  <a:pt x="163698" y="152881"/>
                </a:lnTo>
                <a:lnTo>
                  <a:pt x="183890" y="152881"/>
                </a:lnTo>
                <a:lnTo>
                  <a:pt x="183890" y="31009"/>
                </a:lnTo>
                <a:lnTo>
                  <a:pt x="173794" y="31009"/>
                </a:lnTo>
                <a:lnTo>
                  <a:pt x="173794" y="82209"/>
                </a:lnTo>
                <a:lnTo>
                  <a:pt x="173073" y="81488"/>
                </a:lnTo>
                <a:close/>
                <a:moveTo>
                  <a:pt x="30288" y="10096"/>
                </a:moveTo>
                <a:lnTo>
                  <a:pt x="10096" y="10096"/>
                </a:lnTo>
                <a:lnTo>
                  <a:pt x="10096" y="20192"/>
                </a:lnTo>
                <a:lnTo>
                  <a:pt x="30288" y="20192"/>
                </a:lnTo>
                <a:lnTo>
                  <a:pt x="30288" y="10096"/>
                </a:lnTo>
                <a:close/>
                <a:moveTo>
                  <a:pt x="152159" y="10096"/>
                </a:moveTo>
                <a:lnTo>
                  <a:pt x="172351" y="10096"/>
                </a:lnTo>
                <a:lnTo>
                  <a:pt x="172351" y="20192"/>
                </a:lnTo>
                <a:lnTo>
                  <a:pt x="152159" y="20192"/>
                </a:lnTo>
                <a:lnTo>
                  <a:pt x="152159" y="10096"/>
                </a:lnTo>
                <a:close/>
                <a:moveTo>
                  <a:pt x="152159" y="20192"/>
                </a:moveTo>
                <a:lnTo>
                  <a:pt x="172351" y="20192"/>
                </a:lnTo>
                <a:lnTo>
                  <a:pt x="172351" y="30288"/>
                </a:lnTo>
                <a:lnTo>
                  <a:pt x="152159" y="30288"/>
                </a:lnTo>
                <a:lnTo>
                  <a:pt x="152159" y="20192"/>
                </a:lnTo>
                <a:close/>
                <a:moveTo>
                  <a:pt x="142064" y="71392"/>
                </a:moveTo>
                <a:lnTo>
                  <a:pt x="101680" y="71392"/>
                </a:lnTo>
                <a:lnTo>
                  <a:pt x="101680" y="81488"/>
                </a:lnTo>
                <a:lnTo>
                  <a:pt x="142064" y="81488"/>
                </a:lnTo>
                <a:lnTo>
                  <a:pt x="142064" y="7139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6" name="Google Shape;866;p33"/>
          <p:cNvSpPr/>
          <p:nvPr/>
        </p:nvSpPr>
        <p:spPr>
          <a:xfrm>
            <a:off x="6711309" y="1507173"/>
            <a:ext cx="209850" cy="173793"/>
          </a:xfrm>
          <a:custGeom>
            <a:rect b="b" l="l" r="r" t="t"/>
            <a:pathLst>
              <a:path extrusionOk="0" h="173793" w="209850">
                <a:moveTo>
                  <a:pt x="0" y="11538"/>
                </a:moveTo>
                <a:lnTo>
                  <a:pt x="0" y="152881"/>
                </a:lnTo>
                <a:lnTo>
                  <a:pt x="83652" y="152881"/>
                </a:lnTo>
                <a:lnTo>
                  <a:pt x="83652" y="173794"/>
                </a:lnTo>
                <a:lnTo>
                  <a:pt x="115382" y="173794"/>
                </a:lnTo>
                <a:lnTo>
                  <a:pt x="115382" y="162977"/>
                </a:lnTo>
                <a:lnTo>
                  <a:pt x="126199" y="162977"/>
                </a:lnTo>
                <a:lnTo>
                  <a:pt x="126199" y="152160"/>
                </a:lnTo>
                <a:lnTo>
                  <a:pt x="209851" y="152160"/>
                </a:lnTo>
                <a:lnTo>
                  <a:pt x="209851" y="0"/>
                </a:lnTo>
                <a:lnTo>
                  <a:pt x="0" y="0"/>
                </a:lnTo>
                <a:lnTo>
                  <a:pt x="0" y="11538"/>
                </a:lnTo>
                <a:close/>
                <a:moveTo>
                  <a:pt x="125478" y="152881"/>
                </a:moveTo>
                <a:lnTo>
                  <a:pt x="125478" y="142064"/>
                </a:lnTo>
                <a:lnTo>
                  <a:pt x="199034" y="142064"/>
                </a:lnTo>
                <a:lnTo>
                  <a:pt x="199034" y="10817"/>
                </a:lnTo>
                <a:lnTo>
                  <a:pt x="10096" y="10817"/>
                </a:lnTo>
                <a:lnTo>
                  <a:pt x="10096" y="142064"/>
                </a:lnTo>
                <a:lnTo>
                  <a:pt x="93748" y="142064"/>
                </a:lnTo>
                <a:lnTo>
                  <a:pt x="93748" y="162977"/>
                </a:lnTo>
                <a:lnTo>
                  <a:pt x="114661" y="162977"/>
                </a:lnTo>
                <a:lnTo>
                  <a:pt x="114661" y="152160"/>
                </a:lnTo>
                <a:lnTo>
                  <a:pt x="125478" y="152160"/>
                </a:lnTo>
                <a:lnTo>
                  <a:pt x="125478" y="152881"/>
                </a:lnTo>
                <a:close/>
                <a:moveTo>
                  <a:pt x="99517" y="47595"/>
                </a:moveTo>
                <a:lnTo>
                  <a:pt x="99517" y="36778"/>
                </a:lnTo>
                <a:lnTo>
                  <a:pt x="67787" y="36778"/>
                </a:lnTo>
                <a:lnTo>
                  <a:pt x="67787" y="47595"/>
                </a:lnTo>
                <a:lnTo>
                  <a:pt x="56970" y="47595"/>
                </a:lnTo>
                <a:lnTo>
                  <a:pt x="56970" y="94469"/>
                </a:lnTo>
                <a:lnTo>
                  <a:pt x="67787" y="94469"/>
                </a:lnTo>
                <a:lnTo>
                  <a:pt x="67787" y="105286"/>
                </a:lnTo>
                <a:lnTo>
                  <a:pt x="99517" y="105286"/>
                </a:lnTo>
                <a:lnTo>
                  <a:pt x="99517" y="116103"/>
                </a:lnTo>
                <a:lnTo>
                  <a:pt x="110334" y="116103"/>
                </a:lnTo>
                <a:lnTo>
                  <a:pt x="110334" y="105286"/>
                </a:lnTo>
                <a:lnTo>
                  <a:pt x="142064" y="105286"/>
                </a:lnTo>
                <a:lnTo>
                  <a:pt x="142064" y="94469"/>
                </a:lnTo>
                <a:lnTo>
                  <a:pt x="152881" y="94469"/>
                </a:lnTo>
                <a:lnTo>
                  <a:pt x="152881" y="47595"/>
                </a:lnTo>
                <a:lnTo>
                  <a:pt x="142064" y="47595"/>
                </a:lnTo>
                <a:lnTo>
                  <a:pt x="142064" y="36778"/>
                </a:lnTo>
                <a:lnTo>
                  <a:pt x="110334" y="36778"/>
                </a:lnTo>
                <a:lnTo>
                  <a:pt x="110334" y="47595"/>
                </a:lnTo>
                <a:lnTo>
                  <a:pt x="99517" y="47595"/>
                </a:lnTo>
                <a:close/>
                <a:moveTo>
                  <a:pt x="99517" y="47595"/>
                </a:moveTo>
                <a:lnTo>
                  <a:pt x="99517" y="58412"/>
                </a:lnTo>
                <a:lnTo>
                  <a:pt x="110334" y="58412"/>
                </a:lnTo>
                <a:lnTo>
                  <a:pt x="110334" y="47595"/>
                </a:lnTo>
                <a:lnTo>
                  <a:pt x="142064" y="47595"/>
                </a:lnTo>
                <a:lnTo>
                  <a:pt x="142064" y="94469"/>
                </a:lnTo>
                <a:lnTo>
                  <a:pt x="110334" y="94469"/>
                </a:lnTo>
                <a:lnTo>
                  <a:pt x="110334" y="105286"/>
                </a:lnTo>
                <a:lnTo>
                  <a:pt x="99517" y="105286"/>
                </a:lnTo>
                <a:lnTo>
                  <a:pt x="99517" y="94469"/>
                </a:lnTo>
                <a:lnTo>
                  <a:pt x="67787" y="94469"/>
                </a:lnTo>
                <a:lnTo>
                  <a:pt x="67787" y="47595"/>
                </a:lnTo>
                <a:lnTo>
                  <a:pt x="99517" y="4759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7" name="Google Shape;867;p33"/>
          <p:cNvSpPr/>
          <p:nvPr/>
        </p:nvSpPr>
        <p:spPr>
          <a:xfrm>
            <a:off x="7094018" y="1507894"/>
            <a:ext cx="168024" cy="173072"/>
          </a:xfrm>
          <a:custGeom>
            <a:rect b="b" l="l" r="r" t="t"/>
            <a:pathLst>
              <a:path extrusionOk="0" h="173072" w="168024">
                <a:moveTo>
                  <a:pt x="142064" y="0"/>
                </a:moveTo>
                <a:lnTo>
                  <a:pt x="35335" y="0"/>
                </a:lnTo>
                <a:lnTo>
                  <a:pt x="35335" y="39662"/>
                </a:lnTo>
                <a:lnTo>
                  <a:pt x="43989" y="39662"/>
                </a:lnTo>
                <a:lnTo>
                  <a:pt x="43989" y="8654"/>
                </a:lnTo>
                <a:lnTo>
                  <a:pt x="132689" y="8654"/>
                </a:lnTo>
                <a:lnTo>
                  <a:pt x="132689" y="31009"/>
                </a:lnTo>
                <a:lnTo>
                  <a:pt x="132689" y="31009"/>
                </a:lnTo>
                <a:lnTo>
                  <a:pt x="132689" y="39662"/>
                </a:lnTo>
                <a:lnTo>
                  <a:pt x="159371" y="39662"/>
                </a:lnTo>
                <a:lnTo>
                  <a:pt x="159371" y="66344"/>
                </a:lnTo>
                <a:lnTo>
                  <a:pt x="168025" y="66344"/>
                </a:lnTo>
                <a:lnTo>
                  <a:pt x="168025" y="39662"/>
                </a:lnTo>
                <a:lnTo>
                  <a:pt x="168025" y="39662"/>
                </a:lnTo>
                <a:lnTo>
                  <a:pt x="168025" y="31009"/>
                </a:lnTo>
                <a:lnTo>
                  <a:pt x="141342" y="31009"/>
                </a:lnTo>
                <a:lnTo>
                  <a:pt x="141342" y="8654"/>
                </a:lnTo>
                <a:lnTo>
                  <a:pt x="141342" y="8654"/>
                </a:lnTo>
                <a:lnTo>
                  <a:pt x="141342" y="0"/>
                </a:lnTo>
                <a:lnTo>
                  <a:pt x="142064" y="0"/>
                </a:lnTo>
                <a:close/>
                <a:moveTo>
                  <a:pt x="0" y="39662"/>
                </a:moveTo>
                <a:lnTo>
                  <a:pt x="0" y="39662"/>
                </a:lnTo>
                <a:lnTo>
                  <a:pt x="0" y="31009"/>
                </a:lnTo>
                <a:lnTo>
                  <a:pt x="35335" y="31009"/>
                </a:lnTo>
                <a:lnTo>
                  <a:pt x="35335" y="39662"/>
                </a:lnTo>
                <a:lnTo>
                  <a:pt x="8654" y="39662"/>
                </a:lnTo>
                <a:lnTo>
                  <a:pt x="8654" y="66344"/>
                </a:lnTo>
                <a:lnTo>
                  <a:pt x="0" y="66344"/>
                </a:lnTo>
                <a:lnTo>
                  <a:pt x="0" y="39662"/>
                </a:lnTo>
                <a:close/>
                <a:moveTo>
                  <a:pt x="8654" y="75719"/>
                </a:moveTo>
                <a:lnTo>
                  <a:pt x="8654" y="67066"/>
                </a:lnTo>
                <a:lnTo>
                  <a:pt x="17307" y="67066"/>
                </a:lnTo>
                <a:lnTo>
                  <a:pt x="17307" y="75719"/>
                </a:lnTo>
                <a:lnTo>
                  <a:pt x="8654" y="75719"/>
                </a:lnTo>
                <a:close/>
                <a:moveTo>
                  <a:pt x="43989" y="102401"/>
                </a:moveTo>
                <a:lnTo>
                  <a:pt x="43989" y="111055"/>
                </a:lnTo>
                <a:lnTo>
                  <a:pt x="52643" y="111055"/>
                </a:lnTo>
                <a:lnTo>
                  <a:pt x="52643" y="102401"/>
                </a:lnTo>
                <a:lnTo>
                  <a:pt x="43989" y="102401"/>
                </a:lnTo>
                <a:lnTo>
                  <a:pt x="43989" y="93748"/>
                </a:lnTo>
                <a:lnTo>
                  <a:pt x="43989" y="93748"/>
                </a:lnTo>
                <a:lnTo>
                  <a:pt x="43989" y="85094"/>
                </a:lnTo>
                <a:lnTo>
                  <a:pt x="43989" y="85094"/>
                </a:lnTo>
                <a:lnTo>
                  <a:pt x="43989" y="76440"/>
                </a:lnTo>
                <a:lnTo>
                  <a:pt x="25961" y="76440"/>
                </a:lnTo>
                <a:lnTo>
                  <a:pt x="25961" y="85094"/>
                </a:lnTo>
                <a:lnTo>
                  <a:pt x="34614" y="85094"/>
                </a:lnTo>
                <a:lnTo>
                  <a:pt x="34614" y="103122"/>
                </a:lnTo>
                <a:lnTo>
                  <a:pt x="43268" y="103122"/>
                </a:lnTo>
                <a:lnTo>
                  <a:pt x="43989" y="102401"/>
                </a:lnTo>
                <a:close/>
                <a:moveTo>
                  <a:pt x="21634" y="53364"/>
                </a:moveTo>
                <a:lnTo>
                  <a:pt x="21634" y="44710"/>
                </a:lnTo>
                <a:lnTo>
                  <a:pt x="30288" y="44710"/>
                </a:lnTo>
                <a:lnTo>
                  <a:pt x="30288" y="53364"/>
                </a:lnTo>
                <a:lnTo>
                  <a:pt x="21634" y="53364"/>
                </a:lnTo>
                <a:close/>
                <a:moveTo>
                  <a:pt x="31009" y="53364"/>
                </a:moveTo>
                <a:lnTo>
                  <a:pt x="31009" y="44710"/>
                </a:lnTo>
                <a:lnTo>
                  <a:pt x="49037" y="44710"/>
                </a:lnTo>
                <a:lnTo>
                  <a:pt x="49037" y="53364"/>
                </a:lnTo>
                <a:lnTo>
                  <a:pt x="49037" y="53364"/>
                </a:lnTo>
                <a:lnTo>
                  <a:pt x="49037" y="62018"/>
                </a:lnTo>
                <a:lnTo>
                  <a:pt x="49037" y="62018"/>
                </a:lnTo>
                <a:lnTo>
                  <a:pt x="49037" y="70671"/>
                </a:lnTo>
                <a:lnTo>
                  <a:pt x="40383" y="70671"/>
                </a:lnTo>
                <a:lnTo>
                  <a:pt x="40383" y="52643"/>
                </a:lnTo>
                <a:lnTo>
                  <a:pt x="31730" y="52643"/>
                </a:lnTo>
                <a:lnTo>
                  <a:pt x="31009" y="53364"/>
                </a:lnTo>
                <a:close/>
                <a:moveTo>
                  <a:pt x="17307" y="75719"/>
                </a:moveTo>
                <a:lnTo>
                  <a:pt x="17307" y="84373"/>
                </a:lnTo>
                <a:lnTo>
                  <a:pt x="25961" y="84373"/>
                </a:lnTo>
                <a:lnTo>
                  <a:pt x="25961" y="75719"/>
                </a:lnTo>
                <a:lnTo>
                  <a:pt x="17307" y="75719"/>
                </a:lnTo>
                <a:close/>
                <a:moveTo>
                  <a:pt x="128362" y="70671"/>
                </a:moveTo>
                <a:lnTo>
                  <a:pt x="119708" y="70671"/>
                </a:lnTo>
                <a:lnTo>
                  <a:pt x="119708" y="43989"/>
                </a:lnTo>
                <a:lnTo>
                  <a:pt x="137737" y="43989"/>
                </a:lnTo>
                <a:lnTo>
                  <a:pt x="137737" y="52643"/>
                </a:lnTo>
                <a:lnTo>
                  <a:pt x="129083" y="52643"/>
                </a:lnTo>
                <a:lnTo>
                  <a:pt x="129083" y="70671"/>
                </a:lnTo>
                <a:lnTo>
                  <a:pt x="128362" y="70671"/>
                </a:lnTo>
                <a:close/>
                <a:moveTo>
                  <a:pt x="137016" y="53364"/>
                </a:moveTo>
                <a:lnTo>
                  <a:pt x="145670" y="53364"/>
                </a:lnTo>
                <a:lnTo>
                  <a:pt x="145670" y="44710"/>
                </a:lnTo>
                <a:lnTo>
                  <a:pt x="137016" y="44710"/>
                </a:lnTo>
                <a:lnTo>
                  <a:pt x="137016" y="53364"/>
                </a:lnTo>
                <a:close/>
                <a:moveTo>
                  <a:pt x="124035" y="102401"/>
                </a:moveTo>
                <a:lnTo>
                  <a:pt x="132689" y="102401"/>
                </a:lnTo>
                <a:lnTo>
                  <a:pt x="132689" y="84373"/>
                </a:lnTo>
                <a:lnTo>
                  <a:pt x="141342" y="84373"/>
                </a:lnTo>
                <a:lnTo>
                  <a:pt x="141342" y="75719"/>
                </a:lnTo>
                <a:lnTo>
                  <a:pt x="123314" y="75719"/>
                </a:lnTo>
                <a:lnTo>
                  <a:pt x="123314" y="102401"/>
                </a:lnTo>
                <a:lnTo>
                  <a:pt x="124035" y="102401"/>
                </a:lnTo>
                <a:close/>
                <a:moveTo>
                  <a:pt x="150717" y="84373"/>
                </a:moveTo>
                <a:lnTo>
                  <a:pt x="142064" y="84373"/>
                </a:lnTo>
                <a:lnTo>
                  <a:pt x="142064" y="75719"/>
                </a:lnTo>
                <a:lnTo>
                  <a:pt x="150717" y="75719"/>
                </a:lnTo>
                <a:lnTo>
                  <a:pt x="150717" y="67066"/>
                </a:lnTo>
                <a:lnTo>
                  <a:pt x="159371" y="67066"/>
                </a:lnTo>
                <a:lnTo>
                  <a:pt x="159371" y="75719"/>
                </a:lnTo>
                <a:lnTo>
                  <a:pt x="150717" y="75719"/>
                </a:lnTo>
                <a:lnTo>
                  <a:pt x="150717" y="84373"/>
                </a:lnTo>
                <a:close/>
                <a:moveTo>
                  <a:pt x="115382" y="102401"/>
                </a:moveTo>
                <a:lnTo>
                  <a:pt x="115382" y="111055"/>
                </a:lnTo>
                <a:lnTo>
                  <a:pt x="124035" y="111055"/>
                </a:lnTo>
                <a:lnTo>
                  <a:pt x="124035" y="102401"/>
                </a:lnTo>
                <a:lnTo>
                  <a:pt x="115382" y="102401"/>
                </a:lnTo>
                <a:close/>
                <a:moveTo>
                  <a:pt x="66345" y="119708"/>
                </a:moveTo>
                <a:lnTo>
                  <a:pt x="53364" y="119708"/>
                </a:lnTo>
                <a:lnTo>
                  <a:pt x="53364" y="111055"/>
                </a:lnTo>
                <a:lnTo>
                  <a:pt x="75719" y="111055"/>
                </a:lnTo>
                <a:lnTo>
                  <a:pt x="75719" y="142064"/>
                </a:lnTo>
                <a:lnTo>
                  <a:pt x="67066" y="142064"/>
                </a:lnTo>
                <a:lnTo>
                  <a:pt x="67066" y="119708"/>
                </a:lnTo>
                <a:lnTo>
                  <a:pt x="66345" y="119708"/>
                </a:lnTo>
                <a:close/>
                <a:moveTo>
                  <a:pt x="35335" y="164419"/>
                </a:moveTo>
                <a:lnTo>
                  <a:pt x="35335" y="173073"/>
                </a:lnTo>
                <a:lnTo>
                  <a:pt x="132689" y="173073"/>
                </a:lnTo>
                <a:lnTo>
                  <a:pt x="132689" y="150717"/>
                </a:lnTo>
                <a:lnTo>
                  <a:pt x="124035" y="150717"/>
                </a:lnTo>
                <a:lnTo>
                  <a:pt x="124035" y="142064"/>
                </a:lnTo>
                <a:lnTo>
                  <a:pt x="93026" y="142064"/>
                </a:lnTo>
                <a:lnTo>
                  <a:pt x="93026" y="150717"/>
                </a:lnTo>
                <a:lnTo>
                  <a:pt x="124035" y="150717"/>
                </a:lnTo>
                <a:lnTo>
                  <a:pt x="124035" y="163698"/>
                </a:lnTo>
                <a:lnTo>
                  <a:pt x="43989" y="163698"/>
                </a:lnTo>
                <a:lnTo>
                  <a:pt x="43989" y="150717"/>
                </a:lnTo>
                <a:lnTo>
                  <a:pt x="35335" y="150717"/>
                </a:lnTo>
                <a:lnTo>
                  <a:pt x="35335" y="164419"/>
                </a:lnTo>
                <a:close/>
                <a:moveTo>
                  <a:pt x="43989" y="150717"/>
                </a:moveTo>
                <a:lnTo>
                  <a:pt x="74998" y="150717"/>
                </a:lnTo>
                <a:lnTo>
                  <a:pt x="74998" y="142064"/>
                </a:lnTo>
                <a:lnTo>
                  <a:pt x="43989" y="142064"/>
                </a:lnTo>
                <a:lnTo>
                  <a:pt x="43989" y="150717"/>
                </a:lnTo>
                <a:close/>
                <a:moveTo>
                  <a:pt x="93026" y="119708"/>
                </a:moveTo>
                <a:lnTo>
                  <a:pt x="93026" y="119708"/>
                </a:lnTo>
                <a:lnTo>
                  <a:pt x="93026" y="142064"/>
                </a:lnTo>
                <a:lnTo>
                  <a:pt x="101680" y="142064"/>
                </a:lnTo>
                <a:lnTo>
                  <a:pt x="101680" y="119708"/>
                </a:lnTo>
                <a:lnTo>
                  <a:pt x="114660" y="119708"/>
                </a:lnTo>
                <a:lnTo>
                  <a:pt x="114660" y="111055"/>
                </a:lnTo>
                <a:lnTo>
                  <a:pt x="92305" y="111055"/>
                </a:lnTo>
                <a:lnTo>
                  <a:pt x="92305" y="119708"/>
                </a:lnTo>
                <a:lnTo>
                  <a:pt x="93026" y="11970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8" name="Google Shape;868;p33"/>
          <p:cNvSpPr/>
          <p:nvPr/>
        </p:nvSpPr>
        <p:spPr>
          <a:xfrm>
            <a:off x="7434901" y="1507894"/>
            <a:ext cx="177399" cy="173072"/>
          </a:xfrm>
          <a:custGeom>
            <a:rect b="b" l="l" r="r" t="t"/>
            <a:pathLst>
              <a:path extrusionOk="0" h="173072" w="177399">
                <a:moveTo>
                  <a:pt x="126920" y="0"/>
                </a:moveTo>
                <a:lnTo>
                  <a:pt x="50479" y="0"/>
                </a:lnTo>
                <a:lnTo>
                  <a:pt x="50479" y="10096"/>
                </a:lnTo>
                <a:lnTo>
                  <a:pt x="30288" y="10096"/>
                </a:lnTo>
                <a:lnTo>
                  <a:pt x="30288" y="20192"/>
                </a:lnTo>
                <a:lnTo>
                  <a:pt x="50479" y="20192"/>
                </a:lnTo>
                <a:lnTo>
                  <a:pt x="50479" y="10096"/>
                </a:lnTo>
                <a:lnTo>
                  <a:pt x="126920" y="10096"/>
                </a:lnTo>
                <a:lnTo>
                  <a:pt x="126920" y="0"/>
                </a:lnTo>
                <a:close/>
                <a:moveTo>
                  <a:pt x="126920" y="162977"/>
                </a:moveTo>
                <a:lnTo>
                  <a:pt x="50479" y="162977"/>
                </a:lnTo>
                <a:lnTo>
                  <a:pt x="50479" y="173073"/>
                </a:lnTo>
                <a:lnTo>
                  <a:pt x="126920" y="173073"/>
                </a:lnTo>
                <a:lnTo>
                  <a:pt x="126920" y="162977"/>
                </a:lnTo>
                <a:close/>
                <a:moveTo>
                  <a:pt x="116824" y="106728"/>
                </a:moveTo>
                <a:lnTo>
                  <a:pt x="116824" y="126920"/>
                </a:lnTo>
                <a:lnTo>
                  <a:pt x="126920" y="126920"/>
                </a:lnTo>
                <a:lnTo>
                  <a:pt x="126920" y="96632"/>
                </a:lnTo>
                <a:lnTo>
                  <a:pt x="50479" y="96632"/>
                </a:lnTo>
                <a:lnTo>
                  <a:pt x="50479" y="126920"/>
                </a:lnTo>
                <a:lnTo>
                  <a:pt x="60576" y="126920"/>
                </a:lnTo>
                <a:lnTo>
                  <a:pt x="60576" y="106728"/>
                </a:lnTo>
                <a:lnTo>
                  <a:pt x="116824" y="106728"/>
                </a:lnTo>
                <a:lnTo>
                  <a:pt x="116824" y="106728"/>
                </a:lnTo>
                <a:close/>
                <a:moveTo>
                  <a:pt x="106728" y="137737"/>
                </a:moveTo>
                <a:lnTo>
                  <a:pt x="71393" y="137737"/>
                </a:lnTo>
                <a:lnTo>
                  <a:pt x="71393" y="147833"/>
                </a:lnTo>
                <a:lnTo>
                  <a:pt x="106728" y="147833"/>
                </a:lnTo>
                <a:lnTo>
                  <a:pt x="106728" y="137737"/>
                </a:lnTo>
                <a:lnTo>
                  <a:pt x="116824" y="137737"/>
                </a:lnTo>
                <a:lnTo>
                  <a:pt x="116824" y="127641"/>
                </a:lnTo>
                <a:lnTo>
                  <a:pt x="106728" y="127641"/>
                </a:lnTo>
                <a:lnTo>
                  <a:pt x="106728" y="137737"/>
                </a:lnTo>
                <a:close/>
                <a:moveTo>
                  <a:pt x="65624" y="51201"/>
                </a:moveTo>
                <a:lnTo>
                  <a:pt x="65624" y="81488"/>
                </a:lnTo>
                <a:lnTo>
                  <a:pt x="75719" y="81488"/>
                </a:lnTo>
                <a:lnTo>
                  <a:pt x="75719" y="51201"/>
                </a:lnTo>
                <a:lnTo>
                  <a:pt x="65624" y="51201"/>
                </a:lnTo>
                <a:lnTo>
                  <a:pt x="65624" y="41105"/>
                </a:lnTo>
                <a:lnTo>
                  <a:pt x="40384" y="41105"/>
                </a:lnTo>
                <a:lnTo>
                  <a:pt x="40384" y="51201"/>
                </a:lnTo>
                <a:lnTo>
                  <a:pt x="30288" y="51201"/>
                </a:lnTo>
                <a:lnTo>
                  <a:pt x="30288" y="81488"/>
                </a:lnTo>
                <a:lnTo>
                  <a:pt x="40384" y="81488"/>
                </a:lnTo>
                <a:lnTo>
                  <a:pt x="40384" y="51201"/>
                </a:lnTo>
                <a:lnTo>
                  <a:pt x="65624" y="51201"/>
                </a:lnTo>
                <a:close/>
                <a:moveTo>
                  <a:pt x="131968" y="81488"/>
                </a:moveTo>
                <a:lnTo>
                  <a:pt x="131968" y="51201"/>
                </a:lnTo>
                <a:lnTo>
                  <a:pt x="106728" y="51201"/>
                </a:lnTo>
                <a:lnTo>
                  <a:pt x="106728" y="81488"/>
                </a:lnTo>
                <a:lnTo>
                  <a:pt x="96632" y="81488"/>
                </a:lnTo>
                <a:lnTo>
                  <a:pt x="96632" y="51201"/>
                </a:lnTo>
                <a:lnTo>
                  <a:pt x="106728" y="51201"/>
                </a:lnTo>
                <a:lnTo>
                  <a:pt x="106728" y="41105"/>
                </a:lnTo>
                <a:lnTo>
                  <a:pt x="131968" y="41105"/>
                </a:lnTo>
                <a:lnTo>
                  <a:pt x="131968" y="51201"/>
                </a:lnTo>
                <a:lnTo>
                  <a:pt x="142064" y="51201"/>
                </a:lnTo>
                <a:lnTo>
                  <a:pt x="142064" y="81488"/>
                </a:lnTo>
                <a:lnTo>
                  <a:pt x="131968" y="81488"/>
                </a:lnTo>
                <a:close/>
                <a:moveTo>
                  <a:pt x="50479" y="162977"/>
                </a:moveTo>
                <a:lnTo>
                  <a:pt x="50479" y="152881"/>
                </a:lnTo>
                <a:lnTo>
                  <a:pt x="30288" y="152881"/>
                </a:lnTo>
                <a:lnTo>
                  <a:pt x="30288" y="162977"/>
                </a:lnTo>
                <a:lnTo>
                  <a:pt x="50479" y="162977"/>
                </a:lnTo>
                <a:close/>
                <a:moveTo>
                  <a:pt x="126920" y="152881"/>
                </a:moveTo>
                <a:lnTo>
                  <a:pt x="147112" y="152881"/>
                </a:lnTo>
                <a:lnTo>
                  <a:pt x="147112" y="142785"/>
                </a:lnTo>
                <a:lnTo>
                  <a:pt x="157208" y="142785"/>
                </a:lnTo>
                <a:lnTo>
                  <a:pt x="157208" y="152881"/>
                </a:lnTo>
                <a:lnTo>
                  <a:pt x="147112" y="152881"/>
                </a:lnTo>
                <a:lnTo>
                  <a:pt x="147112" y="162977"/>
                </a:lnTo>
                <a:lnTo>
                  <a:pt x="126920" y="162977"/>
                </a:lnTo>
                <a:lnTo>
                  <a:pt x="126920" y="152881"/>
                </a:lnTo>
                <a:close/>
                <a:moveTo>
                  <a:pt x="147112" y="10096"/>
                </a:moveTo>
                <a:lnTo>
                  <a:pt x="126920" y="10096"/>
                </a:lnTo>
                <a:lnTo>
                  <a:pt x="126920" y="20192"/>
                </a:lnTo>
                <a:lnTo>
                  <a:pt x="147112" y="20192"/>
                </a:lnTo>
                <a:lnTo>
                  <a:pt x="147112" y="10096"/>
                </a:lnTo>
                <a:close/>
                <a:moveTo>
                  <a:pt x="10096" y="51201"/>
                </a:moveTo>
                <a:lnTo>
                  <a:pt x="10096" y="31009"/>
                </a:lnTo>
                <a:lnTo>
                  <a:pt x="20192" y="31009"/>
                </a:lnTo>
                <a:lnTo>
                  <a:pt x="20192" y="51201"/>
                </a:lnTo>
                <a:lnTo>
                  <a:pt x="10096" y="51201"/>
                </a:lnTo>
                <a:close/>
                <a:moveTo>
                  <a:pt x="10096" y="121872"/>
                </a:moveTo>
                <a:lnTo>
                  <a:pt x="10096" y="142064"/>
                </a:lnTo>
                <a:lnTo>
                  <a:pt x="20192" y="142064"/>
                </a:lnTo>
                <a:lnTo>
                  <a:pt x="20192" y="121872"/>
                </a:lnTo>
                <a:lnTo>
                  <a:pt x="10096" y="121872"/>
                </a:lnTo>
                <a:close/>
                <a:moveTo>
                  <a:pt x="157208" y="142785"/>
                </a:moveTo>
                <a:lnTo>
                  <a:pt x="157208" y="122593"/>
                </a:lnTo>
                <a:lnTo>
                  <a:pt x="167304" y="122593"/>
                </a:lnTo>
                <a:lnTo>
                  <a:pt x="167304" y="142785"/>
                </a:lnTo>
                <a:lnTo>
                  <a:pt x="157208" y="142785"/>
                </a:lnTo>
                <a:close/>
                <a:moveTo>
                  <a:pt x="0" y="51201"/>
                </a:moveTo>
                <a:lnTo>
                  <a:pt x="0" y="122593"/>
                </a:lnTo>
                <a:lnTo>
                  <a:pt x="10096" y="122593"/>
                </a:lnTo>
                <a:lnTo>
                  <a:pt x="10096" y="51201"/>
                </a:lnTo>
                <a:lnTo>
                  <a:pt x="0" y="51201"/>
                </a:lnTo>
                <a:close/>
                <a:moveTo>
                  <a:pt x="167304" y="121872"/>
                </a:moveTo>
                <a:lnTo>
                  <a:pt x="167304" y="50479"/>
                </a:lnTo>
                <a:lnTo>
                  <a:pt x="177400" y="50479"/>
                </a:lnTo>
                <a:lnTo>
                  <a:pt x="177400" y="121872"/>
                </a:lnTo>
                <a:lnTo>
                  <a:pt x="167304" y="121872"/>
                </a:lnTo>
                <a:close/>
                <a:moveTo>
                  <a:pt x="167304" y="30288"/>
                </a:moveTo>
                <a:lnTo>
                  <a:pt x="157208" y="30288"/>
                </a:lnTo>
                <a:lnTo>
                  <a:pt x="157208" y="50479"/>
                </a:lnTo>
                <a:lnTo>
                  <a:pt x="167304" y="50479"/>
                </a:lnTo>
                <a:lnTo>
                  <a:pt x="167304" y="30288"/>
                </a:lnTo>
                <a:close/>
                <a:moveTo>
                  <a:pt x="20192" y="20192"/>
                </a:moveTo>
                <a:lnTo>
                  <a:pt x="30288" y="20192"/>
                </a:lnTo>
                <a:lnTo>
                  <a:pt x="30288" y="30288"/>
                </a:lnTo>
                <a:lnTo>
                  <a:pt x="20192" y="30288"/>
                </a:lnTo>
                <a:lnTo>
                  <a:pt x="20192" y="20192"/>
                </a:lnTo>
                <a:close/>
                <a:moveTo>
                  <a:pt x="30288" y="142785"/>
                </a:moveTo>
                <a:lnTo>
                  <a:pt x="20192" y="142785"/>
                </a:lnTo>
                <a:lnTo>
                  <a:pt x="20192" y="152881"/>
                </a:lnTo>
                <a:lnTo>
                  <a:pt x="30288" y="152881"/>
                </a:lnTo>
                <a:lnTo>
                  <a:pt x="30288" y="142785"/>
                </a:lnTo>
                <a:close/>
                <a:moveTo>
                  <a:pt x="60576" y="126920"/>
                </a:moveTo>
                <a:lnTo>
                  <a:pt x="70672" y="126920"/>
                </a:lnTo>
                <a:lnTo>
                  <a:pt x="70672" y="137016"/>
                </a:lnTo>
                <a:lnTo>
                  <a:pt x="60576" y="137016"/>
                </a:lnTo>
                <a:lnTo>
                  <a:pt x="60576" y="126920"/>
                </a:lnTo>
                <a:close/>
                <a:moveTo>
                  <a:pt x="157208" y="20192"/>
                </a:moveTo>
                <a:lnTo>
                  <a:pt x="147112" y="20192"/>
                </a:lnTo>
                <a:lnTo>
                  <a:pt x="147112" y="30288"/>
                </a:lnTo>
                <a:lnTo>
                  <a:pt x="157208" y="30288"/>
                </a:lnTo>
                <a:lnTo>
                  <a:pt x="157208" y="2019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69" name="Google Shape;869;p33"/>
          <p:cNvSpPr/>
          <p:nvPr/>
        </p:nvSpPr>
        <p:spPr>
          <a:xfrm>
            <a:off x="7785159" y="1507894"/>
            <a:ext cx="152159" cy="173072"/>
          </a:xfrm>
          <a:custGeom>
            <a:rect b="b" l="l" r="r" t="t"/>
            <a:pathLst>
              <a:path extrusionOk="0" h="173072" w="152159">
                <a:moveTo>
                  <a:pt x="112497" y="0"/>
                </a:moveTo>
                <a:lnTo>
                  <a:pt x="133410" y="0"/>
                </a:lnTo>
                <a:lnTo>
                  <a:pt x="133410" y="157929"/>
                </a:lnTo>
                <a:lnTo>
                  <a:pt x="103122" y="157929"/>
                </a:lnTo>
                <a:lnTo>
                  <a:pt x="103122" y="0"/>
                </a:lnTo>
                <a:lnTo>
                  <a:pt x="112497" y="0"/>
                </a:lnTo>
                <a:close/>
                <a:moveTo>
                  <a:pt x="124756" y="148554"/>
                </a:moveTo>
                <a:lnTo>
                  <a:pt x="124756" y="8654"/>
                </a:lnTo>
                <a:lnTo>
                  <a:pt x="112497" y="8654"/>
                </a:lnTo>
                <a:lnTo>
                  <a:pt x="112497" y="148554"/>
                </a:lnTo>
                <a:lnTo>
                  <a:pt x="124756" y="148554"/>
                </a:lnTo>
                <a:close/>
                <a:moveTo>
                  <a:pt x="69950" y="54806"/>
                </a:moveTo>
                <a:lnTo>
                  <a:pt x="90863" y="54806"/>
                </a:lnTo>
                <a:lnTo>
                  <a:pt x="90863" y="157929"/>
                </a:lnTo>
                <a:lnTo>
                  <a:pt x="60575" y="157929"/>
                </a:lnTo>
                <a:lnTo>
                  <a:pt x="60575" y="54806"/>
                </a:lnTo>
                <a:lnTo>
                  <a:pt x="69950" y="54806"/>
                </a:lnTo>
                <a:close/>
                <a:moveTo>
                  <a:pt x="69950" y="63460"/>
                </a:moveTo>
                <a:lnTo>
                  <a:pt x="82209" y="63460"/>
                </a:lnTo>
                <a:lnTo>
                  <a:pt x="82209" y="148554"/>
                </a:lnTo>
                <a:lnTo>
                  <a:pt x="69950" y="148554"/>
                </a:lnTo>
                <a:lnTo>
                  <a:pt x="69950" y="63460"/>
                </a:lnTo>
                <a:close/>
                <a:moveTo>
                  <a:pt x="39662" y="85094"/>
                </a:moveTo>
                <a:lnTo>
                  <a:pt x="18749" y="85094"/>
                </a:lnTo>
                <a:lnTo>
                  <a:pt x="18749" y="157929"/>
                </a:lnTo>
                <a:lnTo>
                  <a:pt x="49037" y="157929"/>
                </a:lnTo>
                <a:lnTo>
                  <a:pt x="49037" y="85094"/>
                </a:lnTo>
                <a:lnTo>
                  <a:pt x="39662" y="85094"/>
                </a:lnTo>
                <a:close/>
                <a:moveTo>
                  <a:pt x="39662" y="94469"/>
                </a:moveTo>
                <a:lnTo>
                  <a:pt x="27403" y="94469"/>
                </a:lnTo>
                <a:lnTo>
                  <a:pt x="27403" y="149275"/>
                </a:lnTo>
                <a:lnTo>
                  <a:pt x="39662" y="149275"/>
                </a:lnTo>
                <a:lnTo>
                  <a:pt x="39662" y="94469"/>
                </a:lnTo>
                <a:close/>
                <a:moveTo>
                  <a:pt x="152159" y="163698"/>
                </a:moveTo>
                <a:lnTo>
                  <a:pt x="0" y="163698"/>
                </a:lnTo>
                <a:lnTo>
                  <a:pt x="0" y="173073"/>
                </a:lnTo>
                <a:lnTo>
                  <a:pt x="152159" y="173073"/>
                </a:lnTo>
                <a:lnTo>
                  <a:pt x="152159" y="16369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0" name="Google Shape;870;p33"/>
          <p:cNvSpPr/>
          <p:nvPr/>
        </p:nvSpPr>
        <p:spPr>
          <a:xfrm>
            <a:off x="8110177" y="1507894"/>
            <a:ext cx="116824" cy="174514"/>
          </a:xfrm>
          <a:custGeom>
            <a:rect b="b" l="l" r="r" t="t"/>
            <a:pathLst>
              <a:path extrusionOk="0" h="174514" w="116824">
                <a:moveTo>
                  <a:pt x="7933" y="9375"/>
                </a:moveTo>
                <a:lnTo>
                  <a:pt x="7933" y="0"/>
                </a:lnTo>
                <a:lnTo>
                  <a:pt x="99517" y="0"/>
                </a:lnTo>
                <a:lnTo>
                  <a:pt x="99517" y="7932"/>
                </a:lnTo>
                <a:lnTo>
                  <a:pt x="107449" y="7932"/>
                </a:lnTo>
                <a:lnTo>
                  <a:pt x="107449" y="17307"/>
                </a:lnTo>
                <a:lnTo>
                  <a:pt x="98075" y="17307"/>
                </a:lnTo>
                <a:lnTo>
                  <a:pt x="98075" y="9375"/>
                </a:lnTo>
                <a:lnTo>
                  <a:pt x="81488" y="9375"/>
                </a:lnTo>
                <a:lnTo>
                  <a:pt x="81488" y="41826"/>
                </a:lnTo>
                <a:lnTo>
                  <a:pt x="107449" y="41826"/>
                </a:lnTo>
                <a:lnTo>
                  <a:pt x="107449" y="17307"/>
                </a:lnTo>
                <a:lnTo>
                  <a:pt x="116824" y="17307"/>
                </a:lnTo>
                <a:lnTo>
                  <a:pt x="116824" y="164419"/>
                </a:lnTo>
                <a:lnTo>
                  <a:pt x="107449" y="164419"/>
                </a:lnTo>
                <a:lnTo>
                  <a:pt x="107449" y="51201"/>
                </a:lnTo>
                <a:lnTo>
                  <a:pt x="72114" y="51201"/>
                </a:lnTo>
                <a:lnTo>
                  <a:pt x="72114" y="10096"/>
                </a:lnTo>
                <a:lnTo>
                  <a:pt x="9375" y="10096"/>
                </a:lnTo>
                <a:lnTo>
                  <a:pt x="9375" y="165140"/>
                </a:lnTo>
                <a:lnTo>
                  <a:pt x="107449" y="165140"/>
                </a:lnTo>
                <a:lnTo>
                  <a:pt x="107449" y="174515"/>
                </a:lnTo>
                <a:lnTo>
                  <a:pt x="9375" y="174515"/>
                </a:lnTo>
                <a:lnTo>
                  <a:pt x="9375" y="166582"/>
                </a:lnTo>
                <a:lnTo>
                  <a:pt x="0" y="166582"/>
                </a:lnTo>
                <a:lnTo>
                  <a:pt x="0" y="10096"/>
                </a:lnTo>
                <a:lnTo>
                  <a:pt x="7933" y="10096"/>
                </a:lnTo>
                <a:lnTo>
                  <a:pt x="7933" y="9375"/>
                </a:lnTo>
                <a:close/>
                <a:moveTo>
                  <a:pt x="15144" y="108891"/>
                </a:moveTo>
                <a:lnTo>
                  <a:pt x="67066" y="108891"/>
                </a:lnTo>
                <a:lnTo>
                  <a:pt x="67066" y="118266"/>
                </a:lnTo>
                <a:lnTo>
                  <a:pt x="15144" y="118266"/>
                </a:lnTo>
                <a:lnTo>
                  <a:pt x="15144" y="108891"/>
                </a:lnTo>
                <a:close/>
                <a:moveTo>
                  <a:pt x="100959" y="124035"/>
                </a:moveTo>
                <a:lnTo>
                  <a:pt x="15144" y="124035"/>
                </a:lnTo>
                <a:lnTo>
                  <a:pt x="15144" y="133410"/>
                </a:lnTo>
                <a:lnTo>
                  <a:pt x="100959" y="133410"/>
                </a:lnTo>
                <a:lnTo>
                  <a:pt x="100959" y="12403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1" name="Google Shape;871;p33"/>
          <p:cNvSpPr/>
          <p:nvPr/>
        </p:nvSpPr>
        <p:spPr>
          <a:xfrm>
            <a:off x="8399860" y="1507894"/>
            <a:ext cx="269704" cy="173072"/>
          </a:xfrm>
          <a:custGeom>
            <a:rect b="b" l="l" r="r" t="t"/>
            <a:pathLst>
              <a:path extrusionOk="0" h="173072" w="269704">
                <a:moveTo>
                  <a:pt x="183890" y="0"/>
                </a:moveTo>
                <a:lnTo>
                  <a:pt x="183890" y="24519"/>
                </a:lnTo>
                <a:lnTo>
                  <a:pt x="245186" y="24519"/>
                </a:lnTo>
                <a:lnTo>
                  <a:pt x="245186" y="86536"/>
                </a:lnTo>
                <a:lnTo>
                  <a:pt x="269704" y="86536"/>
                </a:lnTo>
                <a:lnTo>
                  <a:pt x="269704" y="0"/>
                </a:lnTo>
                <a:lnTo>
                  <a:pt x="183890" y="0"/>
                </a:lnTo>
                <a:close/>
                <a:moveTo>
                  <a:pt x="196149" y="49758"/>
                </a:moveTo>
                <a:lnTo>
                  <a:pt x="196149" y="74277"/>
                </a:lnTo>
                <a:lnTo>
                  <a:pt x="220667" y="74277"/>
                </a:lnTo>
                <a:lnTo>
                  <a:pt x="220667" y="49758"/>
                </a:lnTo>
                <a:lnTo>
                  <a:pt x="196149" y="49758"/>
                </a:lnTo>
                <a:close/>
                <a:moveTo>
                  <a:pt x="196149" y="74277"/>
                </a:moveTo>
                <a:lnTo>
                  <a:pt x="171630" y="74277"/>
                </a:lnTo>
                <a:lnTo>
                  <a:pt x="171630" y="98796"/>
                </a:lnTo>
                <a:lnTo>
                  <a:pt x="196149" y="98796"/>
                </a:lnTo>
                <a:lnTo>
                  <a:pt x="196149" y="74277"/>
                </a:lnTo>
                <a:close/>
                <a:moveTo>
                  <a:pt x="171630" y="98796"/>
                </a:moveTo>
                <a:lnTo>
                  <a:pt x="147111" y="98796"/>
                </a:lnTo>
                <a:lnTo>
                  <a:pt x="147111" y="123314"/>
                </a:lnTo>
                <a:lnTo>
                  <a:pt x="171630" y="123314"/>
                </a:lnTo>
                <a:lnTo>
                  <a:pt x="171630" y="98796"/>
                </a:lnTo>
                <a:close/>
                <a:moveTo>
                  <a:pt x="147111" y="123314"/>
                </a:moveTo>
                <a:lnTo>
                  <a:pt x="122593" y="123314"/>
                </a:lnTo>
                <a:lnTo>
                  <a:pt x="122593" y="147833"/>
                </a:lnTo>
                <a:lnTo>
                  <a:pt x="147111" y="147833"/>
                </a:lnTo>
                <a:lnTo>
                  <a:pt x="147111" y="123314"/>
                </a:lnTo>
                <a:close/>
                <a:moveTo>
                  <a:pt x="122593" y="123314"/>
                </a:moveTo>
                <a:lnTo>
                  <a:pt x="122593" y="98796"/>
                </a:lnTo>
                <a:lnTo>
                  <a:pt x="98074" y="98796"/>
                </a:lnTo>
                <a:lnTo>
                  <a:pt x="98074" y="123314"/>
                </a:lnTo>
                <a:lnTo>
                  <a:pt x="122593" y="123314"/>
                </a:lnTo>
                <a:close/>
                <a:moveTo>
                  <a:pt x="98074" y="98796"/>
                </a:moveTo>
                <a:lnTo>
                  <a:pt x="98074" y="74277"/>
                </a:lnTo>
                <a:lnTo>
                  <a:pt x="73555" y="74277"/>
                </a:lnTo>
                <a:lnTo>
                  <a:pt x="73555" y="98796"/>
                </a:lnTo>
                <a:lnTo>
                  <a:pt x="98074" y="98796"/>
                </a:lnTo>
                <a:close/>
                <a:moveTo>
                  <a:pt x="73555" y="98796"/>
                </a:moveTo>
                <a:lnTo>
                  <a:pt x="49037" y="98796"/>
                </a:lnTo>
                <a:lnTo>
                  <a:pt x="49037" y="123314"/>
                </a:lnTo>
                <a:lnTo>
                  <a:pt x="73555" y="123314"/>
                </a:lnTo>
                <a:lnTo>
                  <a:pt x="73555" y="98796"/>
                </a:lnTo>
                <a:close/>
                <a:moveTo>
                  <a:pt x="49037" y="123314"/>
                </a:moveTo>
                <a:lnTo>
                  <a:pt x="24518" y="123314"/>
                </a:lnTo>
                <a:lnTo>
                  <a:pt x="24518" y="147833"/>
                </a:lnTo>
                <a:lnTo>
                  <a:pt x="49037" y="147833"/>
                </a:lnTo>
                <a:lnTo>
                  <a:pt x="49037" y="123314"/>
                </a:lnTo>
                <a:close/>
                <a:moveTo>
                  <a:pt x="24518" y="148554"/>
                </a:moveTo>
                <a:lnTo>
                  <a:pt x="0" y="148554"/>
                </a:lnTo>
                <a:lnTo>
                  <a:pt x="0" y="173073"/>
                </a:lnTo>
                <a:lnTo>
                  <a:pt x="24518" y="173073"/>
                </a:lnTo>
                <a:lnTo>
                  <a:pt x="24518" y="14855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872" name="Google Shape;872;p33"/>
          <p:cNvGrpSpPr/>
          <p:nvPr/>
        </p:nvGrpSpPr>
        <p:grpSpPr>
          <a:xfrm>
            <a:off x="8842423" y="1507894"/>
            <a:ext cx="173072" cy="173072"/>
            <a:chOff x="8842084" y="1507894"/>
            <a:chExt cx="173072" cy="173072"/>
          </a:xfrm>
        </p:grpSpPr>
        <p:sp>
          <p:nvSpPr>
            <p:cNvPr id="873" name="Google Shape;873;p33"/>
            <p:cNvSpPr/>
            <p:nvPr/>
          </p:nvSpPr>
          <p:spPr>
            <a:xfrm>
              <a:off x="8852179" y="1507894"/>
              <a:ext cx="152881" cy="10095"/>
            </a:xfrm>
            <a:custGeom>
              <a:rect b="b" l="l" r="r" t="t"/>
              <a:pathLst>
                <a:path extrusionOk="0" h="10095" w="152881">
                  <a:moveTo>
                    <a:pt x="0" y="0"/>
                  </a:moveTo>
                  <a:lnTo>
                    <a:pt x="152881" y="0"/>
                  </a:lnTo>
                  <a:lnTo>
                    <a:pt x="15288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4" name="Google Shape;874;p33"/>
            <p:cNvSpPr/>
            <p:nvPr/>
          </p:nvSpPr>
          <p:spPr>
            <a:xfrm>
              <a:off x="8953860" y="1548999"/>
              <a:ext cx="30287" cy="30287"/>
            </a:xfrm>
            <a:custGeom>
              <a:rect b="b" l="l" r="r" t="t"/>
              <a:pathLst>
                <a:path extrusionOk="0" h="30287" w="30287">
                  <a:moveTo>
                    <a:pt x="10095" y="30288"/>
                  </a:moveTo>
                  <a:lnTo>
                    <a:pt x="20191" y="30288"/>
                  </a:lnTo>
                  <a:lnTo>
                    <a:pt x="20191" y="20192"/>
                  </a:lnTo>
                  <a:lnTo>
                    <a:pt x="30287" y="20192"/>
                  </a:lnTo>
                  <a:lnTo>
                    <a:pt x="30287" y="10096"/>
                  </a:lnTo>
                  <a:lnTo>
                    <a:pt x="20191" y="10096"/>
                  </a:lnTo>
                  <a:lnTo>
                    <a:pt x="20191" y="0"/>
                  </a:lnTo>
                  <a:lnTo>
                    <a:pt x="10095" y="0"/>
                  </a:lnTo>
                  <a:lnTo>
                    <a:pt x="10095" y="10096"/>
                  </a:lnTo>
                  <a:lnTo>
                    <a:pt x="0" y="10096"/>
                  </a:lnTo>
                  <a:lnTo>
                    <a:pt x="0" y="20192"/>
                  </a:lnTo>
                  <a:lnTo>
                    <a:pt x="10095" y="20192"/>
                  </a:lnTo>
                  <a:lnTo>
                    <a:pt x="10095" y="3028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5" name="Google Shape;875;p33"/>
            <p:cNvSpPr/>
            <p:nvPr/>
          </p:nvSpPr>
          <p:spPr>
            <a:xfrm>
              <a:off x="8963955" y="1599478"/>
              <a:ext cx="30288" cy="10095"/>
            </a:xfrm>
            <a:custGeom>
              <a:rect b="b" l="l" r="r" t="t"/>
              <a:pathLst>
                <a:path extrusionOk="0" h="10095" w="30288">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6" name="Google Shape;876;p33"/>
            <p:cNvSpPr/>
            <p:nvPr/>
          </p:nvSpPr>
          <p:spPr>
            <a:xfrm>
              <a:off x="8963955" y="1619670"/>
              <a:ext cx="30288" cy="10095"/>
            </a:xfrm>
            <a:custGeom>
              <a:rect b="b" l="l" r="r" t="t"/>
              <a:pathLst>
                <a:path extrusionOk="0" h="10095" w="30288">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7" name="Google Shape;877;p33"/>
            <p:cNvSpPr/>
            <p:nvPr/>
          </p:nvSpPr>
          <p:spPr>
            <a:xfrm>
              <a:off x="8963955" y="1640583"/>
              <a:ext cx="30288" cy="10095"/>
            </a:xfrm>
            <a:custGeom>
              <a:rect b="b" l="l" r="r" t="t"/>
              <a:pathLst>
                <a:path extrusionOk="0" h="10095" w="30288">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8" name="Google Shape;878;p33"/>
            <p:cNvSpPr/>
            <p:nvPr/>
          </p:nvSpPr>
          <p:spPr>
            <a:xfrm>
              <a:off x="8842084" y="1517990"/>
              <a:ext cx="173072" cy="152880"/>
            </a:xfrm>
            <a:custGeom>
              <a:rect b="b" l="l" r="r" t="t"/>
              <a:pathLst>
                <a:path extrusionOk="0" h="152880" w="173072">
                  <a:moveTo>
                    <a:pt x="173073" y="0"/>
                  </a:moveTo>
                  <a:lnTo>
                    <a:pt x="173073" y="152881"/>
                  </a:lnTo>
                  <a:lnTo>
                    <a:pt x="162976" y="152881"/>
                  </a:lnTo>
                  <a:lnTo>
                    <a:pt x="162976" y="20192"/>
                  </a:lnTo>
                  <a:lnTo>
                    <a:pt x="10095" y="20192"/>
                  </a:lnTo>
                  <a:lnTo>
                    <a:pt x="10095" y="152881"/>
                  </a:lnTo>
                  <a:lnTo>
                    <a:pt x="0" y="152881"/>
                  </a:lnTo>
                  <a:lnTo>
                    <a:pt x="0" y="0"/>
                  </a:lnTo>
                  <a:lnTo>
                    <a:pt x="10095" y="0"/>
                  </a:lnTo>
                  <a:lnTo>
                    <a:pt x="10095" y="10096"/>
                  </a:lnTo>
                  <a:lnTo>
                    <a:pt x="162976" y="10096"/>
                  </a:lnTo>
                  <a:lnTo>
                    <a:pt x="162976" y="0"/>
                  </a:lnTo>
                  <a:lnTo>
                    <a:pt x="17307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79" name="Google Shape;879;p33"/>
            <p:cNvSpPr/>
            <p:nvPr/>
          </p:nvSpPr>
          <p:spPr>
            <a:xfrm>
              <a:off x="8852179" y="1670871"/>
              <a:ext cx="152881" cy="10095"/>
            </a:xfrm>
            <a:custGeom>
              <a:rect b="b" l="l" r="r" t="t"/>
              <a:pathLst>
                <a:path extrusionOk="0" h="10095" w="152881">
                  <a:moveTo>
                    <a:pt x="0" y="0"/>
                  </a:moveTo>
                  <a:lnTo>
                    <a:pt x="152881" y="0"/>
                  </a:lnTo>
                  <a:lnTo>
                    <a:pt x="15288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0" name="Google Shape;880;p33"/>
            <p:cNvSpPr/>
            <p:nvPr/>
          </p:nvSpPr>
          <p:spPr>
            <a:xfrm>
              <a:off x="8943764" y="1640583"/>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1" name="Google Shape;881;p33"/>
            <p:cNvSpPr/>
            <p:nvPr/>
          </p:nvSpPr>
          <p:spPr>
            <a:xfrm>
              <a:off x="8943764" y="1619670"/>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2" name="Google Shape;882;p33"/>
            <p:cNvSpPr/>
            <p:nvPr/>
          </p:nvSpPr>
          <p:spPr>
            <a:xfrm>
              <a:off x="8943764" y="1599478"/>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3" name="Google Shape;883;p33"/>
            <p:cNvSpPr/>
            <p:nvPr/>
          </p:nvSpPr>
          <p:spPr>
            <a:xfrm>
              <a:off x="8882467" y="1640583"/>
              <a:ext cx="51200" cy="10095"/>
            </a:xfrm>
            <a:custGeom>
              <a:rect b="b" l="l" r="r" t="t"/>
              <a:pathLst>
                <a:path extrusionOk="0" h="10095" w="51200">
                  <a:moveTo>
                    <a:pt x="0" y="0"/>
                  </a:moveTo>
                  <a:lnTo>
                    <a:pt x="51200" y="0"/>
                  </a:lnTo>
                  <a:lnTo>
                    <a:pt x="51200"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4" name="Google Shape;884;p33"/>
            <p:cNvSpPr/>
            <p:nvPr/>
          </p:nvSpPr>
          <p:spPr>
            <a:xfrm>
              <a:off x="8862996" y="1548999"/>
              <a:ext cx="70671" cy="80767"/>
            </a:xfrm>
            <a:custGeom>
              <a:rect b="b" l="l" r="r" t="t"/>
              <a:pathLst>
                <a:path extrusionOk="0" h="80767" w="70671">
                  <a:moveTo>
                    <a:pt x="60576" y="50479"/>
                  </a:moveTo>
                  <a:lnTo>
                    <a:pt x="60576" y="40384"/>
                  </a:lnTo>
                  <a:lnTo>
                    <a:pt x="50479" y="40384"/>
                  </a:lnTo>
                  <a:lnTo>
                    <a:pt x="50479" y="0"/>
                  </a:lnTo>
                  <a:lnTo>
                    <a:pt x="30288" y="0"/>
                  </a:lnTo>
                  <a:lnTo>
                    <a:pt x="30288" y="10096"/>
                  </a:lnTo>
                  <a:lnTo>
                    <a:pt x="40384" y="10096"/>
                  </a:lnTo>
                  <a:lnTo>
                    <a:pt x="40384" y="20192"/>
                  </a:lnTo>
                  <a:lnTo>
                    <a:pt x="30288" y="20192"/>
                  </a:lnTo>
                  <a:lnTo>
                    <a:pt x="30288" y="10096"/>
                  </a:lnTo>
                  <a:lnTo>
                    <a:pt x="20192" y="10096"/>
                  </a:lnTo>
                  <a:lnTo>
                    <a:pt x="20192" y="40384"/>
                  </a:lnTo>
                  <a:lnTo>
                    <a:pt x="10096" y="40384"/>
                  </a:lnTo>
                  <a:lnTo>
                    <a:pt x="10096" y="50479"/>
                  </a:lnTo>
                  <a:lnTo>
                    <a:pt x="0" y="50479"/>
                  </a:lnTo>
                  <a:lnTo>
                    <a:pt x="0" y="80767"/>
                  </a:lnTo>
                  <a:lnTo>
                    <a:pt x="10096" y="80767"/>
                  </a:lnTo>
                  <a:lnTo>
                    <a:pt x="10096" y="60575"/>
                  </a:lnTo>
                  <a:lnTo>
                    <a:pt x="20192" y="60575"/>
                  </a:lnTo>
                  <a:lnTo>
                    <a:pt x="20192" y="80767"/>
                  </a:lnTo>
                  <a:lnTo>
                    <a:pt x="50479" y="80767"/>
                  </a:lnTo>
                  <a:lnTo>
                    <a:pt x="50479" y="60575"/>
                  </a:lnTo>
                  <a:lnTo>
                    <a:pt x="60576" y="60575"/>
                  </a:lnTo>
                  <a:lnTo>
                    <a:pt x="60576" y="80767"/>
                  </a:lnTo>
                  <a:lnTo>
                    <a:pt x="70672" y="80767"/>
                  </a:lnTo>
                  <a:lnTo>
                    <a:pt x="70672" y="50479"/>
                  </a:lnTo>
                  <a:lnTo>
                    <a:pt x="60576" y="50479"/>
                  </a:lnTo>
                  <a:lnTo>
                    <a:pt x="60576" y="50479"/>
                  </a:lnTo>
                  <a:close/>
                  <a:moveTo>
                    <a:pt x="40384" y="40384"/>
                  </a:moveTo>
                  <a:lnTo>
                    <a:pt x="30288" y="40384"/>
                  </a:lnTo>
                  <a:lnTo>
                    <a:pt x="30288" y="30288"/>
                  </a:lnTo>
                  <a:lnTo>
                    <a:pt x="40384" y="30288"/>
                  </a:lnTo>
                  <a:lnTo>
                    <a:pt x="40384" y="4038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5" name="Google Shape;885;p33"/>
            <p:cNvSpPr/>
            <p:nvPr/>
          </p:nvSpPr>
          <p:spPr>
            <a:xfrm>
              <a:off x="8862275" y="1640583"/>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886" name="Google Shape;886;p33"/>
          <p:cNvGrpSpPr/>
          <p:nvPr/>
        </p:nvGrpSpPr>
        <p:grpSpPr>
          <a:xfrm>
            <a:off x="9188354" y="1507894"/>
            <a:ext cx="173794" cy="173073"/>
            <a:chOff x="9187507" y="1507894"/>
            <a:chExt cx="173794" cy="173073"/>
          </a:xfrm>
        </p:grpSpPr>
        <p:sp>
          <p:nvSpPr>
            <p:cNvPr id="887" name="Google Shape;887;p33"/>
            <p:cNvSpPr/>
            <p:nvPr/>
          </p:nvSpPr>
          <p:spPr>
            <a:xfrm>
              <a:off x="9210584" y="1530249"/>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8" name="Google Shape;888;p33"/>
            <p:cNvSpPr/>
            <p:nvPr/>
          </p:nvSpPr>
          <p:spPr>
            <a:xfrm>
              <a:off x="9245198" y="1507894"/>
              <a:ext cx="59854" cy="11538"/>
            </a:xfrm>
            <a:custGeom>
              <a:rect b="b" l="l" r="r" t="t"/>
              <a:pathLst>
                <a:path extrusionOk="0" h="11538" w="59854">
                  <a:moveTo>
                    <a:pt x="59855" y="0"/>
                  </a:moveTo>
                  <a:lnTo>
                    <a:pt x="0" y="0"/>
                  </a:lnTo>
                  <a:lnTo>
                    <a:pt x="0" y="11538"/>
                  </a:lnTo>
                  <a:lnTo>
                    <a:pt x="59855" y="11538"/>
                  </a:lnTo>
                  <a:lnTo>
                    <a:pt x="598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89" name="Google Shape;889;p33"/>
            <p:cNvSpPr/>
            <p:nvPr/>
          </p:nvSpPr>
          <p:spPr>
            <a:xfrm>
              <a:off x="9222122" y="1519432"/>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0" name="Google Shape;890;p33"/>
            <p:cNvSpPr/>
            <p:nvPr/>
          </p:nvSpPr>
          <p:spPr>
            <a:xfrm>
              <a:off x="9305053" y="1519432"/>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1" name="Google Shape;891;p33"/>
            <p:cNvSpPr/>
            <p:nvPr/>
          </p:nvSpPr>
          <p:spPr>
            <a:xfrm>
              <a:off x="9327408" y="1530249"/>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2" name="Google Shape;892;p33"/>
            <p:cNvSpPr/>
            <p:nvPr/>
          </p:nvSpPr>
          <p:spPr>
            <a:xfrm>
              <a:off x="9338225" y="1541788"/>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3" name="Google Shape;893;p33"/>
            <p:cNvSpPr/>
            <p:nvPr/>
          </p:nvSpPr>
          <p:spPr>
            <a:xfrm>
              <a:off x="9349763" y="1564143"/>
              <a:ext cx="11538" cy="59854"/>
            </a:xfrm>
            <a:custGeom>
              <a:rect b="b" l="l" r="r" t="t"/>
              <a:pathLst>
                <a:path extrusionOk="0" h="59854" w="11538">
                  <a:moveTo>
                    <a:pt x="11539" y="0"/>
                  </a:moveTo>
                  <a:lnTo>
                    <a:pt x="0" y="0"/>
                  </a:lnTo>
                  <a:lnTo>
                    <a:pt x="0" y="59854"/>
                  </a:lnTo>
                  <a:lnTo>
                    <a:pt x="11539" y="59854"/>
                  </a:lnTo>
                  <a:lnTo>
                    <a:pt x="1153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4" name="Google Shape;894;p33"/>
            <p:cNvSpPr/>
            <p:nvPr/>
          </p:nvSpPr>
          <p:spPr>
            <a:xfrm>
              <a:off x="9338225" y="1624718"/>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5" name="Google Shape;895;p33"/>
            <p:cNvSpPr/>
            <p:nvPr/>
          </p:nvSpPr>
          <p:spPr>
            <a:xfrm>
              <a:off x="9199046" y="1541788"/>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6" name="Google Shape;896;p33"/>
            <p:cNvSpPr/>
            <p:nvPr/>
          </p:nvSpPr>
          <p:spPr>
            <a:xfrm>
              <a:off x="9187507" y="1564143"/>
              <a:ext cx="11538" cy="59854"/>
            </a:xfrm>
            <a:custGeom>
              <a:rect b="b" l="l" r="r" t="t"/>
              <a:pathLst>
                <a:path extrusionOk="0" h="59854" w="11538">
                  <a:moveTo>
                    <a:pt x="11539" y="0"/>
                  </a:moveTo>
                  <a:lnTo>
                    <a:pt x="0" y="0"/>
                  </a:lnTo>
                  <a:lnTo>
                    <a:pt x="0" y="59854"/>
                  </a:lnTo>
                  <a:lnTo>
                    <a:pt x="11539" y="59854"/>
                  </a:lnTo>
                  <a:lnTo>
                    <a:pt x="1153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7" name="Google Shape;897;p33"/>
            <p:cNvSpPr/>
            <p:nvPr/>
          </p:nvSpPr>
          <p:spPr>
            <a:xfrm>
              <a:off x="9210584" y="1647073"/>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8" name="Google Shape;898;p33"/>
            <p:cNvSpPr/>
            <p:nvPr/>
          </p:nvSpPr>
          <p:spPr>
            <a:xfrm>
              <a:off x="9199046" y="1624718"/>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899" name="Google Shape;899;p33"/>
            <p:cNvSpPr/>
            <p:nvPr/>
          </p:nvSpPr>
          <p:spPr>
            <a:xfrm>
              <a:off x="9245198" y="1669429"/>
              <a:ext cx="59854" cy="11538"/>
            </a:xfrm>
            <a:custGeom>
              <a:rect b="b" l="l" r="r" t="t"/>
              <a:pathLst>
                <a:path extrusionOk="0" h="11538" w="59854">
                  <a:moveTo>
                    <a:pt x="59855" y="0"/>
                  </a:moveTo>
                  <a:lnTo>
                    <a:pt x="0" y="0"/>
                  </a:lnTo>
                  <a:lnTo>
                    <a:pt x="0" y="11538"/>
                  </a:lnTo>
                  <a:lnTo>
                    <a:pt x="59855" y="11538"/>
                  </a:lnTo>
                  <a:lnTo>
                    <a:pt x="598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0" name="Google Shape;900;p33"/>
            <p:cNvSpPr/>
            <p:nvPr/>
          </p:nvSpPr>
          <p:spPr>
            <a:xfrm>
              <a:off x="9222122" y="1658611"/>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1" name="Google Shape;901;p33"/>
            <p:cNvSpPr/>
            <p:nvPr/>
          </p:nvSpPr>
          <p:spPr>
            <a:xfrm>
              <a:off x="9305053" y="1658611"/>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2" name="Google Shape;902;p33"/>
            <p:cNvSpPr/>
            <p:nvPr/>
          </p:nvSpPr>
          <p:spPr>
            <a:xfrm>
              <a:off x="9327408" y="1647073"/>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3" name="Google Shape;903;p33"/>
            <p:cNvSpPr/>
            <p:nvPr/>
          </p:nvSpPr>
          <p:spPr>
            <a:xfrm>
              <a:off x="9266832" y="1635535"/>
              <a:ext cx="11538" cy="11538"/>
            </a:xfrm>
            <a:custGeom>
              <a:rect b="b" l="l" r="r" t="t"/>
              <a:pathLst>
                <a:path extrusionOk="0" h="11538" w="11538">
                  <a:moveTo>
                    <a:pt x="11539" y="0"/>
                  </a:moveTo>
                  <a:lnTo>
                    <a:pt x="0" y="0"/>
                  </a:lnTo>
                  <a:lnTo>
                    <a:pt x="0" y="11538"/>
                  </a:lnTo>
                  <a:lnTo>
                    <a:pt x="11539" y="11538"/>
                  </a:lnTo>
                  <a:lnTo>
                    <a:pt x="1153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4" name="Google Shape;904;p33"/>
            <p:cNvSpPr/>
            <p:nvPr/>
          </p:nvSpPr>
          <p:spPr>
            <a:xfrm>
              <a:off x="9266832" y="1601642"/>
              <a:ext cx="11538" cy="22355"/>
            </a:xfrm>
            <a:custGeom>
              <a:rect b="b" l="l" r="r" t="t"/>
              <a:pathLst>
                <a:path extrusionOk="0" h="22355" w="11538">
                  <a:moveTo>
                    <a:pt x="11539" y="0"/>
                  </a:moveTo>
                  <a:lnTo>
                    <a:pt x="0" y="0"/>
                  </a:lnTo>
                  <a:lnTo>
                    <a:pt x="0" y="22355"/>
                  </a:lnTo>
                  <a:lnTo>
                    <a:pt x="11539" y="22355"/>
                  </a:lnTo>
                  <a:lnTo>
                    <a:pt x="1153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5" name="Google Shape;905;p33"/>
            <p:cNvSpPr/>
            <p:nvPr/>
          </p:nvSpPr>
          <p:spPr>
            <a:xfrm>
              <a:off x="9278371" y="1590825"/>
              <a:ext cx="15143" cy="11538"/>
            </a:xfrm>
            <a:custGeom>
              <a:rect b="b" l="l" r="r" t="t"/>
              <a:pathLst>
                <a:path extrusionOk="0" h="11538" w="15143">
                  <a:moveTo>
                    <a:pt x="15144" y="0"/>
                  </a:moveTo>
                  <a:lnTo>
                    <a:pt x="0" y="0"/>
                  </a:lnTo>
                  <a:lnTo>
                    <a:pt x="0" y="11538"/>
                  </a:lnTo>
                  <a:lnTo>
                    <a:pt x="15144" y="11538"/>
                  </a:lnTo>
                  <a:lnTo>
                    <a:pt x="1514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6" name="Google Shape;906;p33"/>
            <p:cNvSpPr/>
            <p:nvPr/>
          </p:nvSpPr>
          <p:spPr>
            <a:xfrm>
              <a:off x="9293515" y="1553326"/>
              <a:ext cx="11537" cy="37499"/>
            </a:xfrm>
            <a:custGeom>
              <a:rect b="b" l="l" r="r" t="t"/>
              <a:pathLst>
                <a:path extrusionOk="0" h="37499" w="11537">
                  <a:moveTo>
                    <a:pt x="11538" y="0"/>
                  </a:moveTo>
                  <a:lnTo>
                    <a:pt x="0" y="0"/>
                  </a:lnTo>
                  <a:lnTo>
                    <a:pt x="0" y="37499"/>
                  </a:lnTo>
                  <a:lnTo>
                    <a:pt x="11538" y="37499"/>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7" name="Google Shape;907;p33"/>
            <p:cNvSpPr/>
            <p:nvPr/>
          </p:nvSpPr>
          <p:spPr>
            <a:xfrm>
              <a:off x="9252409" y="1541788"/>
              <a:ext cx="41105" cy="11538"/>
            </a:xfrm>
            <a:custGeom>
              <a:rect b="b" l="l" r="r" t="t"/>
              <a:pathLst>
                <a:path extrusionOk="0" h="11538" w="41105">
                  <a:moveTo>
                    <a:pt x="41105" y="0"/>
                  </a:moveTo>
                  <a:lnTo>
                    <a:pt x="0" y="0"/>
                  </a:lnTo>
                  <a:lnTo>
                    <a:pt x="0" y="11538"/>
                  </a:lnTo>
                  <a:lnTo>
                    <a:pt x="41105" y="11538"/>
                  </a:lnTo>
                  <a:lnTo>
                    <a:pt x="4110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08" name="Google Shape;908;p33"/>
            <p:cNvSpPr/>
            <p:nvPr/>
          </p:nvSpPr>
          <p:spPr>
            <a:xfrm>
              <a:off x="9240871" y="1553326"/>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909" name="Google Shape;909;p33"/>
          <p:cNvGrpSpPr/>
          <p:nvPr/>
        </p:nvGrpSpPr>
        <p:grpSpPr>
          <a:xfrm>
            <a:off x="9535007" y="1509336"/>
            <a:ext cx="96631" cy="171630"/>
            <a:chOff x="9534374" y="1509336"/>
            <a:chExt cx="96631" cy="171630"/>
          </a:xfrm>
        </p:grpSpPr>
        <p:sp>
          <p:nvSpPr>
            <p:cNvPr id="910" name="Google Shape;910;p33"/>
            <p:cNvSpPr/>
            <p:nvPr/>
          </p:nvSpPr>
          <p:spPr>
            <a:xfrm>
              <a:off x="9542307" y="1509336"/>
              <a:ext cx="80766" cy="134852"/>
            </a:xfrm>
            <a:custGeom>
              <a:rect b="b" l="l" r="r" t="t"/>
              <a:pathLst>
                <a:path extrusionOk="0" h="134852" w="80766">
                  <a:moveTo>
                    <a:pt x="0" y="18749"/>
                  </a:moveTo>
                  <a:lnTo>
                    <a:pt x="13702" y="18749"/>
                  </a:lnTo>
                  <a:lnTo>
                    <a:pt x="13702" y="32451"/>
                  </a:lnTo>
                  <a:lnTo>
                    <a:pt x="27403" y="32451"/>
                  </a:lnTo>
                  <a:lnTo>
                    <a:pt x="27403" y="46153"/>
                  </a:lnTo>
                  <a:lnTo>
                    <a:pt x="40383" y="46153"/>
                  </a:lnTo>
                  <a:lnTo>
                    <a:pt x="40383" y="59854"/>
                  </a:lnTo>
                  <a:lnTo>
                    <a:pt x="54085" y="59854"/>
                  </a:lnTo>
                  <a:lnTo>
                    <a:pt x="54085" y="73556"/>
                  </a:lnTo>
                  <a:lnTo>
                    <a:pt x="40383" y="73556"/>
                  </a:lnTo>
                  <a:lnTo>
                    <a:pt x="40383" y="87257"/>
                  </a:lnTo>
                  <a:lnTo>
                    <a:pt x="27403" y="87257"/>
                  </a:lnTo>
                  <a:lnTo>
                    <a:pt x="27403" y="100959"/>
                  </a:lnTo>
                  <a:lnTo>
                    <a:pt x="13702" y="100959"/>
                  </a:lnTo>
                  <a:lnTo>
                    <a:pt x="13702" y="114661"/>
                  </a:lnTo>
                  <a:lnTo>
                    <a:pt x="0" y="114661"/>
                  </a:lnTo>
                  <a:lnTo>
                    <a:pt x="0" y="134852"/>
                  </a:lnTo>
                  <a:lnTo>
                    <a:pt x="13702" y="134852"/>
                  </a:lnTo>
                  <a:lnTo>
                    <a:pt x="13702" y="128362"/>
                  </a:lnTo>
                  <a:lnTo>
                    <a:pt x="27403" y="128362"/>
                  </a:lnTo>
                  <a:lnTo>
                    <a:pt x="27403" y="114661"/>
                  </a:lnTo>
                  <a:lnTo>
                    <a:pt x="40383" y="114661"/>
                  </a:lnTo>
                  <a:lnTo>
                    <a:pt x="40383" y="100959"/>
                  </a:lnTo>
                  <a:lnTo>
                    <a:pt x="54085" y="100959"/>
                  </a:lnTo>
                  <a:lnTo>
                    <a:pt x="54085" y="87257"/>
                  </a:lnTo>
                  <a:lnTo>
                    <a:pt x="67787" y="87257"/>
                  </a:lnTo>
                  <a:lnTo>
                    <a:pt x="67787" y="80767"/>
                  </a:lnTo>
                  <a:lnTo>
                    <a:pt x="74276" y="80767"/>
                  </a:lnTo>
                  <a:lnTo>
                    <a:pt x="74276" y="74277"/>
                  </a:lnTo>
                  <a:lnTo>
                    <a:pt x="80767" y="74277"/>
                  </a:lnTo>
                  <a:lnTo>
                    <a:pt x="80767" y="60575"/>
                  </a:lnTo>
                  <a:lnTo>
                    <a:pt x="74276" y="60575"/>
                  </a:lnTo>
                  <a:lnTo>
                    <a:pt x="74276" y="54085"/>
                  </a:lnTo>
                  <a:lnTo>
                    <a:pt x="67787" y="54085"/>
                  </a:lnTo>
                  <a:lnTo>
                    <a:pt x="67787" y="47595"/>
                  </a:lnTo>
                  <a:lnTo>
                    <a:pt x="54085" y="47595"/>
                  </a:lnTo>
                  <a:lnTo>
                    <a:pt x="54085" y="33893"/>
                  </a:lnTo>
                  <a:lnTo>
                    <a:pt x="40383" y="33893"/>
                  </a:lnTo>
                  <a:lnTo>
                    <a:pt x="40383" y="20192"/>
                  </a:lnTo>
                  <a:lnTo>
                    <a:pt x="27403" y="20192"/>
                  </a:lnTo>
                  <a:lnTo>
                    <a:pt x="27403" y="6490"/>
                  </a:lnTo>
                  <a:lnTo>
                    <a:pt x="13702" y="6490"/>
                  </a:lnTo>
                  <a:lnTo>
                    <a:pt x="13702" y="0"/>
                  </a:lnTo>
                  <a:lnTo>
                    <a:pt x="0" y="0"/>
                  </a:lnTo>
                  <a:lnTo>
                    <a:pt x="0" y="20192"/>
                  </a:lnTo>
                  <a:lnTo>
                    <a:pt x="0" y="1874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1" name="Google Shape;911;p33"/>
            <p:cNvSpPr/>
            <p:nvPr/>
          </p:nvSpPr>
          <p:spPr>
            <a:xfrm>
              <a:off x="9534374" y="1665823"/>
              <a:ext cx="96631" cy="15143"/>
            </a:xfrm>
            <a:custGeom>
              <a:rect b="b" l="l" r="r" t="t"/>
              <a:pathLst>
                <a:path extrusionOk="0" h="15143" w="96631">
                  <a:moveTo>
                    <a:pt x="96631" y="0"/>
                  </a:moveTo>
                  <a:lnTo>
                    <a:pt x="0" y="0"/>
                  </a:lnTo>
                  <a:lnTo>
                    <a:pt x="0" y="15144"/>
                  </a:lnTo>
                  <a:lnTo>
                    <a:pt x="96631" y="15144"/>
                  </a:lnTo>
                  <a:lnTo>
                    <a:pt x="9663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912" name="Google Shape;912;p33"/>
          <p:cNvGrpSpPr/>
          <p:nvPr/>
        </p:nvGrpSpPr>
        <p:grpSpPr>
          <a:xfrm>
            <a:off x="9804497" y="1507894"/>
            <a:ext cx="173073" cy="173072"/>
            <a:chOff x="9804078" y="1507894"/>
            <a:chExt cx="173073" cy="173072"/>
          </a:xfrm>
        </p:grpSpPr>
        <p:sp>
          <p:nvSpPr>
            <p:cNvPr id="913" name="Google Shape;913;p33"/>
            <p:cNvSpPr/>
            <p:nvPr/>
          </p:nvSpPr>
          <p:spPr>
            <a:xfrm>
              <a:off x="9854558" y="1660775"/>
              <a:ext cx="71392" cy="20191"/>
            </a:xfrm>
            <a:custGeom>
              <a:rect b="b" l="l" r="r" t="t"/>
              <a:pathLst>
                <a:path extrusionOk="0" h="20191" w="71392">
                  <a:moveTo>
                    <a:pt x="71393" y="0"/>
                  </a:moveTo>
                  <a:lnTo>
                    <a:pt x="71393" y="20192"/>
                  </a:lnTo>
                  <a:lnTo>
                    <a:pt x="0" y="20192"/>
                  </a:lnTo>
                  <a:lnTo>
                    <a:pt x="0" y="0"/>
                  </a:lnTo>
                  <a:lnTo>
                    <a:pt x="10096" y="0"/>
                  </a:lnTo>
                  <a:lnTo>
                    <a:pt x="10096" y="10096"/>
                  </a:lnTo>
                  <a:lnTo>
                    <a:pt x="61297" y="10096"/>
                  </a:lnTo>
                  <a:lnTo>
                    <a:pt x="61297" y="0"/>
                  </a:lnTo>
                  <a:lnTo>
                    <a:pt x="7139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4" name="Google Shape;914;p33"/>
            <p:cNvSpPr/>
            <p:nvPr/>
          </p:nvSpPr>
          <p:spPr>
            <a:xfrm>
              <a:off x="9967056" y="1548278"/>
              <a:ext cx="10095" cy="81488"/>
            </a:xfrm>
            <a:custGeom>
              <a:rect b="b" l="l" r="r" t="t"/>
              <a:pathLst>
                <a:path extrusionOk="0" h="81488" w="10095">
                  <a:moveTo>
                    <a:pt x="0" y="0"/>
                  </a:moveTo>
                  <a:lnTo>
                    <a:pt x="10095" y="0"/>
                  </a:lnTo>
                  <a:lnTo>
                    <a:pt x="10095" y="81488"/>
                  </a:lnTo>
                  <a:lnTo>
                    <a:pt x="0" y="8148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5" name="Google Shape;915;p33"/>
            <p:cNvSpPr/>
            <p:nvPr/>
          </p:nvSpPr>
          <p:spPr>
            <a:xfrm>
              <a:off x="9814174" y="1629766"/>
              <a:ext cx="152881" cy="30287"/>
            </a:xfrm>
            <a:custGeom>
              <a:rect b="b" l="l" r="r" t="t"/>
              <a:pathLst>
                <a:path extrusionOk="0" h="30287" w="152881">
                  <a:moveTo>
                    <a:pt x="152881" y="0"/>
                  </a:moveTo>
                  <a:lnTo>
                    <a:pt x="152881" y="10096"/>
                  </a:lnTo>
                  <a:lnTo>
                    <a:pt x="101680" y="10096"/>
                  </a:lnTo>
                  <a:lnTo>
                    <a:pt x="101680" y="30288"/>
                  </a:lnTo>
                  <a:lnTo>
                    <a:pt x="91585" y="30288"/>
                  </a:lnTo>
                  <a:lnTo>
                    <a:pt x="91585" y="10096"/>
                  </a:lnTo>
                  <a:lnTo>
                    <a:pt x="61297" y="10096"/>
                  </a:lnTo>
                  <a:lnTo>
                    <a:pt x="61297" y="30288"/>
                  </a:lnTo>
                  <a:lnTo>
                    <a:pt x="51200" y="30288"/>
                  </a:lnTo>
                  <a:lnTo>
                    <a:pt x="51200" y="10096"/>
                  </a:lnTo>
                  <a:lnTo>
                    <a:pt x="0" y="10096"/>
                  </a:lnTo>
                  <a:lnTo>
                    <a:pt x="0" y="0"/>
                  </a:lnTo>
                  <a:lnTo>
                    <a:pt x="15288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6" name="Google Shape;916;p33"/>
            <p:cNvSpPr/>
            <p:nvPr/>
          </p:nvSpPr>
          <p:spPr>
            <a:xfrm>
              <a:off x="9804078" y="1548278"/>
              <a:ext cx="10096" cy="81488"/>
            </a:xfrm>
            <a:custGeom>
              <a:rect b="b" l="l" r="r" t="t"/>
              <a:pathLst>
                <a:path extrusionOk="0" h="81488" w="10096">
                  <a:moveTo>
                    <a:pt x="0" y="0"/>
                  </a:moveTo>
                  <a:lnTo>
                    <a:pt x="10096" y="0"/>
                  </a:lnTo>
                  <a:lnTo>
                    <a:pt x="10096" y="81488"/>
                  </a:lnTo>
                  <a:lnTo>
                    <a:pt x="0" y="8148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7" name="Google Shape;917;p33"/>
            <p:cNvSpPr/>
            <p:nvPr/>
          </p:nvSpPr>
          <p:spPr>
            <a:xfrm>
              <a:off x="9844463" y="1548278"/>
              <a:ext cx="51200" cy="51200"/>
            </a:xfrm>
            <a:custGeom>
              <a:rect b="b" l="l" r="r" t="t"/>
              <a:pathLst>
                <a:path extrusionOk="0" h="51200" w="51200">
                  <a:moveTo>
                    <a:pt x="0" y="0"/>
                  </a:moveTo>
                  <a:lnTo>
                    <a:pt x="0" y="51201"/>
                  </a:lnTo>
                  <a:lnTo>
                    <a:pt x="51200" y="51201"/>
                  </a:lnTo>
                  <a:lnTo>
                    <a:pt x="51200" y="0"/>
                  </a:lnTo>
                  <a:lnTo>
                    <a:pt x="0" y="0"/>
                  </a:lnTo>
                  <a:close/>
                  <a:moveTo>
                    <a:pt x="41104" y="20913"/>
                  </a:moveTo>
                  <a:lnTo>
                    <a:pt x="31008" y="20913"/>
                  </a:lnTo>
                  <a:lnTo>
                    <a:pt x="31008" y="31009"/>
                  </a:lnTo>
                  <a:lnTo>
                    <a:pt x="41104" y="31009"/>
                  </a:lnTo>
                  <a:lnTo>
                    <a:pt x="41104" y="41105"/>
                  </a:lnTo>
                  <a:lnTo>
                    <a:pt x="31008" y="41105"/>
                  </a:lnTo>
                  <a:lnTo>
                    <a:pt x="31008" y="31009"/>
                  </a:lnTo>
                  <a:lnTo>
                    <a:pt x="20912" y="31009"/>
                  </a:lnTo>
                  <a:lnTo>
                    <a:pt x="20912" y="41105"/>
                  </a:lnTo>
                  <a:lnTo>
                    <a:pt x="10817" y="41105"/>
                  </a:lnTo>
                  <a:lnTo>
                    <a:pt x="10817" y="31009"/>
                  </a:lnTo>
                  <a:lnTo>
                    <a:pt x="20912" y="31009"/>
                  </a:lnTo>
                  <a:lnTo>
                    <a:pt x="20912" y="20913"/>
                  </a:lnTo>
                  <a:lnTo>
                    <a:pt x="10817" y="20913"/>
                  </a:lnTo>
                  <a:lnTo>
                    <a:pt x="10817" y="10817"/>
                  </a:lnTo>
                  <a:lnTo>
                    <a:pt x="41104" y="10817"/>
                  </a:lnTo>
                  <a:lnTo>
                    <a:pt x="41104" y="20913"/>
                  </a:lnTo>
                  <a:lnTo>
                    <a:pt x="41104" y="2091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8" name="Google Shape;918;p33"/>
            <p:cNvSpPr/>
            <p:nvPr/>
          </p:nvSpPr>
          <p:spPr>
            <a:xfrm>
              <a:off x="9905759" y="1548278"/>
              <a:ext cx="30287" cy="10095"/>
            </a:xfrm>
            <a:custGeom>
              <a:rect b="b" l="l" r="r" t="t"/>
              <a:pathLst>
                <a:path extrusionOk="0" h="10095" w="30287">
                  <a:moveTo>
                    <a:pt x="0" y="0"/>
                  </a:moveTo>
                  <a:lnTo>
                    <a:pt x="30287" y="0"/>
                  </a:lnTo>
                  <a:lnTo>
                    <a:pt x="30287"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19" name="Google Shape;919;p33"/>
            <p:cNvSpPr/>
            <p:nvPr/>
          </p:nvSpPr>
          <p:spPr>
            <a:xfrm>
              <a:off x="9905759" y="1569191"/>
              <a:ext cx="20191" cy="10095"/>
            </a:xfrm>
            <a:custGeom>
              <a:rect b="b" l="l" r="r" t="t"/>
              <a:pathLst>
                <a:path extrusionOk="0" h="10095" w="20191">
                  <a:moveTo>
                    <a:pt x="0" y="0"/>
                  </a:moveTo>
                  <a:lnTo>
                    <a:pt x="20191" y="0"/>
                  </a:lnTo>
                  <a:lnTo>
                    <a:pt x="2019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0" name="Google Shape;920;p33"/>
            <p:cNvSpPr/>
            <p:nvPr/>
          </p:nvSpPr>
          <p:spPr>
            <a:xfrm>
              <a:off x="9905759" y="1589382"/>
              <a:ext cx="10095" cy="10095"/>
            </a:xfrm>
            <a:custGeom>
              <a:rect b="b" l="l" r="r" t="t"/>
              <a:pathLst>
                <a:path extrusionOk="0" h="10095" w="10095">
                  <a:moveTo>
                    <a:pt x="0" y="0"/>
                  </a:moveTo>
                  <a:lnTo>
                    <a:pt x="10095" y="0"/>
                  </a:lnTo>
                  <a:lnTo>
                    <a:pt x="10095"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1" name="Google Shape;921;p33"/>
            <p:cNvSpPr/>
            <p:nvPr/>
          </p:nvSpPr>
          <p:spPr>
            <a:xfrm>
              <a:off x="9925950" y="158938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2" name="Google Shape;922;p33"/>
            <p:cNvSpPr/>
            <p:nvPr/>
          </p:nvSpPr>
          <p:spPr>
            <a:xfrm>
              <a:off x="9834366" y="1609574"/>
              <a:ext cx="111776" cy="10095"/>
            </a:xfrm>
            <a:custGeom>
              <a:rect b="b" l="l" r="r" t="t"/>
              <a:pathLst>
                <a:path extrusionOk="0" h="10095" w="111776">
                  <a:moveTo>
                    <a:pt x="0" y="0"/>
                  </a:moveTo>
                  <a:lnTo>
                    <a:pt x="111776" y="0"/>
                  </a:lnTo>
                  <a:lnTo>
                    <a:pt x="11177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3" name="Google Shape;923;p33"/>
            <p:cNvSpPr/>
            <p:nvPr/>
          </p:nvSpPr>
          <p:spPr>
            <a:xfrm>
              <a:off x="9814895" y="1507894"/>
              <a:ext cx="152160" cy="101680"/>
            </a:xfrm>
            <a:custGeom>
              <a:rect b="b" l="l" r="r" t="t"/>
              <a:pathLst>
                <a:path extrusionOk="0" h="101680" w="152160">
                  <a:moveTo>
                    <a:pt x="152160" y="30288"/>
                  </a:moveTo>
                  <a:lnTo>
                    <a:pt x="152160" y="40384"/>
                  </a:lnTo>
                  <a:lnTo>
                    <a:pt x="142064" y="40384"/>
                  </a:lnTo>
                  <a:lnTo>
                    <a:pt x="142064" y="101680"/>
                  </a:lnTo>
                  <a:lnTo>
                    <a:pt x="131968" y="101680"/>
                  </a:lnTo>
                  <a:lnTo>
                    <a:pt x="131968" y="20192"/>
                  </a:lnTo>
                  <a:lnTo>
                    <a:pt x="20192" y="20192"/>
                  </a:lnTo>
                  <a:lnTo>
                    <a:pt x="20192" y="101680"/>
                  </a:lnTo>
                  <a:lnTo>
                    <a:pt x="10096" y="101680"/>
                  </a:lnTo>
                  <a:lnTo>
                    <a:pt x="10096" y="40384"/>
                  </a:lnTo>
                  <a:lnTo>
                    <a:pt x="0" y="40384"/>
                  </a:lnTo>
                  <a:lnTo>
                    <a:pt x="0" y="30288"/>
                  </a:lnTo>
                  <a:lnTo>
                    <a:pt x="10096" y="30288"/>
                  </a:lnTo>
                  <a:lnTo>
                    <a:pt x="10096" y="10096"/>
                  </a:lnTo>
                  <a:lnTo>
                    <a:pt x="20192" y="10096"/>
                  </a:lnTo>
                  <a:lnTo>
                    <a:pt x="20192" y="0"/>
                  </a:lnTo>
                  <a:lnTo>
                    <a:pt x="131968" y="0"/>
                  </a:lnTo>
                  <a:lnTo>
                    <a:pt x="131968" y="10096"/>
                  </a:lnTo>
                  <a:lnTo>
                    <a:pt x="142064" y="10096"/>
                  </a:lnTo>
                  <a:lnTo>
                    <a:pt x="142064" y="30288"/>
                  </a:lnTo>
                  <a:lnTo>
                    <a:pt x="152160" y="3028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924" name="Google Shape;924;p33"/>
          <p:cNvSpPr/>
          <p:nvPr/>
        </p:nvSpPr>
        <p:spPr>
          <a:xfrm>
            <a:off x="10150428" y="1507173"/>
            <a:ext cx="243743" cy="173072"/>
          </a:xfrm>
          <a:custGeom>
            <a:rect b="b" l="l" r="r" t="t"/>
            <a:pathLst>
              <a:path extrusionOk="0" h="173072" w="243743">
                <a:moveTo>
                  <a:pt x="230042" y="67066"/>
                </a:moveTo>
                <a:lnTo>
                  <a:pt x="230042" y="43989"/>
                </a:lnTo>
                <a:lnTo>
                  <a:pt x="218504" y="43989"/>
                </a:lnTo>
                <a:lnTo>
                  <a:pt x="218504" y="23076"/>
                </a:lnTo>
                <a:lnTo>
                  <a:pt x="208408" y="23076"/>
                </a:lnTo>
                <a:lnTo>
                  <a:pt x="208408" y="10096"/>
                </a:lnTo>
                <a:lnTo>
                  <a:pt x="195428" y="10096"/>
                </a:lnTo>
                <a:lnTo>
                  <a:pt x="195428" y="0"/>
                </a:lnTo>
                <a:lnTo>
                  <a:pt x="149275" y="0"/>
                </a:lnTo>
                <a:lnTo>
                  <a:pt x="149275" y="10096"/>
                </a:lnTo>
                <a:lnTo>
                  <a:pt x="93026" y="10096"/>
                </a:lnTo>
                <a:lnTo>
                  <a:pt x="93026" y="0"/>
                </a:lnTo>
                <a:lnTo>
                  <a:pt x="46874" y="0"/>
                </a:lnTo>
                <a:lnTo>
                  <a:pt x="46874" y="10096"/>
                </a:lnTo>
                <a:lnTo>
                  <a:pt x="34614" y="10096"/>
                </a:lnTo>
                <a:lnTo>
                  <a:pt x="34614" y="23076"/>
                </a:lnTo>
                <a:lnTo>
                  <a:pt x="21634" y="23076"/>
                </a:lnTo>
                <a:lnTo>
                  <a:pt x="21634" y="43989"/>
                </a:lnTo>
                <a:lnTo>
                  <a:pt x="11538" y="43989"/>
                </a:lnTo>
                <a:lnTo>
                  <a:pt x="11538" y="67066"/>
                </a:lnTo>
                <a:lnTo>
                  <a:pt x="0" y="67066"/>
                </a:lnTo>
                <a:lnTo>
                  <a:pt x="0" y="138458"/>
                </a:lnTo>
                <a:lnTo>
                  <a:pt x="11538" y="138458"/>
                </a:lnTo>
                <a:lnTo>
                  <a:pt x="11538" y="149996"/>
                </a:lnTo>
                <a:lnTo>
                  <a:pt x="22355" y="149996"/>
                </a:lnTo>
                <a:lnTo>
                  <a:pt x="22355" y="161534"/>
                </a:lnTo>
                <a:lnTo>
                  <a:pt x="45431" y="161534"/>
                </a:lnTo>
                <a:lnTo>
                  <a:pt x="45431" y="173073"/>
                </a:lnTo>
                <a:lnTo>
                  <a:pt x="69950" y="173073"/>
                </a:lnTo>
                <a:lnTo>
                  <a:pt x="69950" y="161534"/>
                </a:lnTo>
                <a:lnTo>
                  <a:pt x="81488" y="161534"/>
                </a:lnTo>
                <a:lnTo>
                  <a:pt x="81488" y="149996"/>
                </a:lnTo>
                <a:lnTo>
                  <a:pt x="58412" y="149996"/>
                </a:lnTo>
                <a:lnTo>
                  <a:pt x="58412" y="137737"/>
                </a:lnTo>
                <a:lnTo>
                  <a:pt x="46152" y="137737"/>
                </a:lnTo>
                <a:lnTo>
                  <a:pt x="46152" y="125478"/>
                </a:lnTo>
                <a:lnTo>
                  <a:pt x="58412" y="125478"/>
                </a:lnTo>
                <a:lnTo>
                  <a:pt x="58412" y="137737"/>
                </a:lnTo>
                <a:lnTo>
                  <a:pt x="81488" y="137737"/>
                </a:lnTo>
                <a:lnTo>
                  <a:pt x="81488" y="149996"/>
                </a:lnTo>
                <a:lnTo>
                  <a:pt x="160813" y="149996"/>
                </a:lnTo>
                <a:lnTo>
                  <a:pt x="160813" y="137737"/>
                </a:lnTo>
                <a:lnTo>
                  <a:pt x="183890" y="137737"/>
                </a:lnTo>
                <a:lnTo>
                  <a:pt x="183890" y="125478"/>
                </a:lnTo>
                <a:lnTo>
                  <a:pt x="196149" y="125478"/>
                </a:lnTo>
                <a:lnTo>
                  <a:pt x="196149" y="137737"/>
                </a:lnTo>
                <a:lnTo>
                  <a:pt x="183890" y="137737"/>
                </a:lnTo>
                <a:lnTo>
                  <a:pt x="183890" y="149996"/>
                </a:lnTo>
                <a:lnTo>
                  <a:pt x="160813" y="149996"/>
                </a:lnTo>
                <a:lnTo>
                  <a:pt x="160813" y="162256"/>
                </a:lnTo>
                <a:lnTo>
                  <a:pt x="171630" y="162256"/>
                </a:lnTo>
                <a:lnTo>
                  <a:pt x="171630" y="173073"/>
                </a:lnTo>
                <a:lnTo>
                  <a:pt x="196149" y="173073"/>
                </a:lnTo>
                <a:lnTo>
                  <a:pt x="196149" y="162256"/>
                </a:lnTo>
                <a:lnTo>
                  <a:pt x="219225" y="162256"/>
                </a:lnTo>
                <a:lnTo>
                  <a:pt x="219225" y="149996"/>
                </a:lnTo>
                <a:lnTo>
                  <a:pt x="231484" y="149996"/>
                </a:lnTo>
                <a:lnTo>
                  <a:pt x="231484" y="138458"/>
                </a:lnTo>
                <a:lnTo>
                  <a:pt x="243743" y="138458"/>
                </a:lnTo>
                <a:lnTo>
                  <a:pt x="243743" y="67066"/>
                </a:lnTo>
                <a:lnTo>
                  <a:pt x="230042" y="67066"/>
                </a:lnTo>
                <a:close/>
                <a:moveTo>
                  <a:pt x="103122" y="105286"/>
                </a:moveTo>
                <a:lnTo>
                  <a:pt x="92305" y="105286"/>
                </a:lnTo>
                <a:lnTo>
                  <a:pt x="92305" y="116103"/>
                </a:lnTo>
                <a:lnTo>
                  <a:pt x="67786" y="116103"/>
                </a:lnTo>
                <a:lnTo>
                  <a:pt x="67786" y="105286"/>
                </a:lnTo>
                <a:lnTo>
                  <a:pt x="56969" y="105286"/>
                </a:lnTo>
                <a:lnTo>
                  <a:pt x="56969" y="80767"/>
                </a:lnTo>
                <a:lnTo>
                  <a:pt x="67786" y="80767"/>
                </a:lnTo>
                <a:lnTo>
                  <a:pt x="67786" y="69950"/>
                </a:lnTo>
                <a:lnTo>
                  <a:pt x="92305" y="69950"/>
                </a:lnTo>
                <a:lnTo>
                  <a:pt x="92305" y="80767"/>
                </a:lnTo>
                <a:lnTo>
                  <a:pt x="103122" y="80767"/>
                </a:lnTo>
                <a:lnTo>
                  <a:pt x="103122" y="105286"/>
                </a:lnTo>
                <a:close/>
                <a:moveTo>
                  <a:pt x="183890" y="105286"/>
                </a:moveTo>
                <a:lnTo>
                  <a:pt x="173073" y="105286"/>
                </a:lnTo>
                <a:lnTo>
                  <a:pt x="173073" y="116103"/>
                </a:lnTo>
                <a:lnTo>
                  <a:pt x="148554" y="116103"/>
                </a:lnTo>
                <a:lnTo>
                  <a:pt x="148554" y="105286"/>
                </a:lnTo>
                <a:lnTo>
                  <a:pt x="137737" y="105286"/>
                </a:lnTo>
                <a:lnTo>
                  <a:pt x="137737" y="80767"/>
                </a:lnTo>
                <a:lnTo>
                  <a:pt x="148554" y="80767"/>
                </a:lnTo>
                <a:lnTo>
                  <a:pt x="148554" y="69950"/>
                </a:lnTo>
                <a:lnTo>
                  <a:pt x="173073" y="69950"/>
                </a:lnTo>
                <a:lnTo>
                  <a:pt x="173073" y="80767"/>
                </a:lnTo>
                <a:lnTo>
                  <a:pt x="183890" y="80767"/>
                </a:lnTo>
                <a:lnTo>
                  <a:pt x="183890" y="10528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925" name="Google Shape;925;p33"/>
          <p:cNvGrpSpPr/>
          <p:nvPr/>
        </p:nvGrpSpPr>
        <p:grpSpPr>
          <a:xfrm>
            <a:off x="10567040" y="1507894"/>
            <a:ext cx="218504" cy="173072"/>
            <a:chOff x="10567040" y="1507894"/>
            <a:chExt cx="218504" cy="173072"/>
          </a:xfrm>
        </p:grpSpPr>
        <p:sp>
          <p:nvSpPr>
            <p:cNvPr id="926" name="Google Shape;926;p33"/>
            <p:cNvSpPr/>
            <p:nvPr/>
          </p:nvSpPr>
          <p:spPr>
            <a:xfrm>
              <a:off x="10567040" y="1507894"/>
              <a:ext cx="131246" cy="173072"/>
            </a:xfrm>
            <a:custGeom>
              <a:rect b="b" l="l" r="r" t="t"/>
              <a:pathLst>
                <a:path extrusionOk="0" h="173072" w="131246">
                  <a:moveTo>
                    <a:pt x="116103" y="173073"/>
                  </a:moveTo>
                  <a:lnTo>
                    <a:pt x="101680" y="173073"/>
                  </a:lnTo>
                  <a:lnTo>
                    <a:pt x="101680" y="86536"/>
                  </a:lnTo>
                  <a:lnTo>
                    <a:pt x="28845" y="86536"/>
                  </a:lnTo>
                  <a:lnTo>
                    <a:pt x="28845" y="173073"/>
                  </a:lnTo>
                  <a:lnTo>
                    <a:pt x="0" y="173073"/>
                  </a:lnTo>
                  <a:lnTo>
                    <a:pt x="0" y="28845"/>
                  </a:lnTo>
                  <a:lnTo>
                    <a:pt x="28845" y="28845"/>
                  </a:lnTo>
                  <a:lnTo>
                    <a:pt x="28845" y="57691"/>
                  </a:lnTo>
                  <a:lnTo>
                    <a:pt x="101680" y="57691"/>
                  </a:lnTo>
                  <a:lnTo>
                    <a:pt x="101680" y="28845"/>
                  </a:lnTo>
                  <a:lnTo>
                    <a:pt x="131246" y="28845"/>
                  </a:lnTo>
                  <a:lnTo>
                    <a:pt x="131246" y="173073"/>
                  </a:lnTo>
                  <a:lnTo>
                    <a:pt x="116103" y="173073"/>
                  </a:lnTo>
                  <a:close/>
                  <a:moveTo>
                    <a:pt x="101680" y="28845"/>
                  </a:moveTo>
                  <a:lnTo>
                    <a:pt x="28845" y="28845"/>
                  </a:lnTo>
                  <a:lnTo>
                    <a:pt x="28845" y="0"/>
                  </a:lnTo>
                  <a:lnTo>
                    <a:pt x="101680" y="0"/>
                  </a:lnTo>
                  <a:lnTo>
                    <a:pt x="101680" y="2884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27" name="Google Shape;927;p33"/>
            <p:cNvSpPr/>
            <p:nvPr/>
          </p:nvSpPr>
          <p:spPr>
            <a:xfrm>
              <a:off x="10727132" y="1507894"/>
              <a:ext cx="58412" cy="173072"/>
            </a:xfrm>
            <a:custGeom>
              <a:rect b="b" l="l" r="r" t="t"/>
              <a:pathLst>
                <a:path extrusionOk="0" h="173072" w="58412">
                  <a:moveTo>
                    <a:pt x="43990" y="173073"/>
                  </a:moveTo>
                  <a:lnTo>
                    <a:pt x="0" y="173073"/>
                  </a:lnTo>
                  <a:lnTo>
                    <a:pt x="0" y="144227"/>
                  </a:lnTo>
                  <a:lnTo>
                    <a:pt x="14423" y="144227"/>
                  </a:lnTo>
                  <a:lnTo>
                    <a:pt x="14423" y="28845"/>
                  </a:lnTo>
                  <a:lnTo>
                    <a:pt x="0" y="28845"/>
                  </a:lnTo>
                  <a:lnTo>
                    <a:pt x="0" y="0"/>
                  </a:lnTo>
                  <a:lnTo>
                    <a:pt x="58413" y="0"/>
                  </a:lnTo>
                  <a:lnTo>
                    <a:pt x="58413" y="28845"/>
                  </a:lnTo>
                  <a:lnTo>
                    <a:pt x="43990" y="28845"/>
                  </a:lnTo>
                  <a:lnTo>
                    <a:pt x="43990" y="144227"/>
                  </a:lnTo>
                  <a:lnTo>
                    <a:pt x="58413" y="144227"/>
                  </a:lnTo>
                  <a:lnTo>
                    <a:pt x="58413" y="173073"/>
                  </a:lnTo>
                  <a:lnTo>
                    <a:pt x="43990" y="17307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928" name="Google Shape;928;p33"/>
          <p:cNvGrpSpPr/>
          <p:nvPr/>
        </p:nvGrpSpPr>
        <p:grpSpPr>
          <a:xfrm>
            <a:off x="1405012" y="2168214"/>
            <a:ext cx="173793" cy="173072"/>
            <a:chOff x="1405012" y="2171339"/>
            <a:chExt cx="173793" cy="173072"/>
          </a:xfrm>
        </p:grpSpPr>
        <p:sp>
          <p:nvSpPr>
            <p:cNvPr id="929" name="Google Shape;929;p33"/>
            <p:cNvSpPr/>
            <p:nvPr/>
          </p:nvSpPr>
          <p:spPr>
            <a:xfrm>
              <a:off x="1436741" y="2265808"/>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0" name="Google Shape;930;p33"/>
            <p:cNvSpPr/>
            <p:nvPr/>
          </p:nvSpPr>
          <p:spPr>
            <a:xfrm>
              <a:off x="1451885" y="2249943"/>
              <a:ext cx="31729" cy="15865"/>
            </a:xfrm>
            <a:custGeom>
              <a:rect b="b" l="l" r="r" t="t"/>
              <a:pathLst>
                <a:path extrusionOk="0" h="15865" w="31729">
                  <a:moveTo>
                    <a:pt x="0" y="0"/>
                  </a:moveTo>
                  <a:lnTo>
                    <a:pt x="31730" y="0"/>
                  </a:lnTo>
                  <a:lnTo>
                    <a:pt x="31730"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1" name="Google Shape;931;p33"/>
            <p:cNvSpPr/>
            <p:nvPr/>
          </p:nvSpPr>
          <p:spPr>
            <a:xfrm>
              <a:off x="1483615" y="2265808"/>
              <a:ext cx="15864" cy="15864"/>
            </a:xfrm>
            <a:custGeom>
              <a:rect b="b" l="l" r="r" t="t"/>
              <a:pathLst>
                <a:path extrusionOk="0" h="15864" w="15864">
                  <a:moveTo>
                    <a:pt x="0" y="0"/>
                  </a:moveTo>
                  <a:lnTo>
                    <a:pt x="15865" y="0"/>
                  </a:lnTo>
                  <a:lnTo>
                    <a:pt x="15865" y="15865"/>
                  </a:lnTo>
                  <a:lnTo>
                    <a:pt x="0" y="15865"/>
                  </a:lnTo>
                  <a:cubicBezTo>
                    <a:pt x="0" y="15865"/>
                    <a:pt x="0" y="0"/>
                    <a:pt x="0"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2" name="Google Shape;932;p33"/>
            <p:cNvSpPr/>
            <p:nvPr/>
          </p:nvSpPr>
          <p:spPr>
            <a:xfrm>
              <a:off x="1499480"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3" name="Google Shape;933;p33"/>
            <p:cNvSpPr/>
            <p:nvPr/>
          </p:nvSpPr>
          <p:spPr>
            <a:xfrm>
              <a:off x="1531210"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4" name="Google Shape;934;p33"/>
            <p:cNvSpPr/>
            <p:nvPr/>
          </p:nvSpPr>
          <p:spPr>
            <a:xfrm>
              <a:off x="1515345" y="2234078"/>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5" name="Google Shape;935;p33"/>
            <p:cNvSpPr/>
            <p:nvPr/>
          </p:nvSpPr>
          <p:spPr>
            <a:xfrm>
              <a:off x="1499480" y="2218213"/>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6" name="Google Shape;936;p33"/>
            <p:cNvSpPr/>
            <p:nvPr/>
          </p:nvSpPr>
          <p:spPr>
            <a:xfrm>
              <a:off x="1515345" y="2203069"/>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7" name="Google Shape;937;p33"/>
            <p:cNvSpPr/>
            <p:nvPr/>
          </p:nvSpPr>
          <p:spPr>
            <a:xfrm>
              <a:off x="1531210" y="2218213"/>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8" name="Google Shape;938;p33"/>
            <p:cNvSpPr/>
            <p:nvPr/>
          </p:nvSpPr>
          <p:spPr>
            <a:xfrm>
              <a:off x="1420876" y="2171339"/>
              <a:ext cx="141342" cy="15864"/>
            </a:xfrm>
            <a:custGeom>
              <a:rect b="b" l="l" r="r" t="t"/>
              <a:pathLst>
                <a:path extrusionOk="0" h="15864" w="141342">
                  <a:moveTo>
                    <a:pt x="0" y="0"/>
                  </a:moveTo>
                  <a:lnTo>
                    <a:pt x="141343" y="0"/>
                  </a:lnTo>
                  <a:lnTo>
                    <a:pt x="141343" y="15865"/>
                  </a:lnTo>
                  <a:lnTo>
                    <a:pt x="0" y="15865"/>
                  </a:lnTo>
                  <a:cubicBezTo>
                    <a:pt x="0" y="15865"/>
                    <a:pt x="0" y="0"/>
                    <a:pt x="0"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39" name="Google Shape;939;p33"/>
            <p:cNvSpPr/>
            <p:nvPr/>
          </p:nvSpPr>
          <p:spPr>
            <a:xfrm>
              <a:off x="1405012" y="2187204"/>
              <a:ext cx="173793" cy="157207"/>
            </a:xfrm>
            <a:custGeom>
              <a:rect b="b" l="l" r="r" t="t"/>
              <a:pathLst>
                <a:path extrusionOk="0" h="157207" w="173793">
                  <a:moveTo>
                    <a:pt x="173073" y="0"/>
                  </a:moveTo>
                  <a:lnTo>
                    <a:pt x="173073" y="141343"/>
                  </a:lnTo>
                  <a:lnTo>
                    <a:pt x="157208" y="141343"/>
                  </a:lnTo>
                  <a:lnTo>
                    <a:pt x="157208" y="157208"/>
                  </a:lnTo>
                  <a:lnTo>
                    <a:pt x="15865" y="157208"/>
                  </a:lnTo>
                  <a:lnTo>
                    <a:pt x="15865" y="141343"/>
                  </a:lnTo>
                  <a:lnTo>
                    <a:pt x="0" y="141343"/>
                  </a:lnTo>
                  <a:lnTo>
                    <a:pt x="0" y="0"/>
                  </a:lnTo>
                  <a:lnTo>
                    <a:pt x="15865" y="0"/>
                  </a:lnTo>
                  <a:lnTo>
                    <a:pt x="15865" y="94469"/>
                  </a:lnTo>
                  <a:lnTo>
                    <a:pt x="31730" y="94469"/>
                  </a:lnTo>
                  <a:lnTo>
                    <a:pt x="31730" y="110334"/>
                  </a:lnTo>
                  <a:lnTo>
                    <a:pt x="15865" y="110334"/>
                  </a:lnTo>
                  <a:lnTo>
                    <a:pt x="15865" y="126199"/>
                  </a:lnTo>
                  <a:lnTo>
                    <a:pt x="110334" y="126199"/>
                  </a:lnTo>
                  <a:lnTo>
                    <a:pt x="110334" y="110334"/>
                  </a:lnTo>
                  <a:lnTo>
                    <a:pt x="126199" y="110334"/>
                  </a:lnTo>
                  <a:lnTo>
                    <a:pt x="126199" y="126199"/>
                  </a:lnTo>
                  <a:lnTo>
                    <a:pt x="157929" y="126199"/>
                  </a:lnTo>
                  <a:lnTo>
                    <a:pt x="157929" y="94469"/>
                  </a:lnTo>
                  <a:lnTo>
                    <a:pt x="142064" y="94469"/>
                  </a:lnTo>
                  <a:lnTo>
                    <a:pt x="142064" y="78604"/>
                  </a:lnTo>
                  <a:lnTo>
                    <a:pt x="157929" y="78604"/>
                  </a:lnTo>
                  <a:lnTo>
                    <a:pt x="157929" y="0"/>
                  </a:lnTo>
                  <a:lnTo>
                    <a:pt x="173794" y="0"/>
                  </a:lnTo>
                  <a:lnTo>
                    <a:pt x="17307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940" name="Google Shape;940;p33"/>
          <p:cNvSpPr/>
          <p:nvPr/>
        </p:nvSpPr>
        <p:spPr>
          <a:xfrm>
            <a:off x="1770601" y="2171339"/>
            <a:ext cx="173072" cy="173072"/>
          </a:xfrm>
          <a:custGeom>
            <a:rect b="b" l="l" r="r" t="t"/>
            <a:pathLst>
              <a:path extrusionOk="0" h="173072" w="173072">
                <a:moveTo>
                  <a:pt x="57691" y="28845"/>
                </a:moveTo>
                <a:lnTo>
                  <a:pt x="57691" y="0"/>
                </a:lnTo>
                <a:lnTo>
                  <a:pt x="86536" y="0"/>
                </a:lnTo>
                <a:lnTo>
                  <a:pt x="86536" y="28845"/>
                </a:lnTo>
                <a:lnTo>
                  <a:pt x="144227" y="28845"/>
                </a:lnTo>
                <a:lnTo>
                  <a:pt x="144227" y="86536"/>
                </a:lnTo>
                <a:lnTo>
                  <a:pt x="173073" y="86536"/>
                </a:lnTo>
                <a:lnTo>
                  <a:pt x="173073" y="115382"/>
                </a:lnTo>
                <a:lnTo>
                  <a:pt x="144227" y="115382"/>
                </a:lnTo>
                <a:lnTo>
                  <a:pt x="144227" y="173073"/>
                </a:lnTo>
                <a:lnTo>
                  <a:pt x="86536" y="173073"/>
                </a:lnTo>
                <a:lnTo>
                  <a:pt x="86536" y="144227"/>
                </a:lnTo>
                <a:lnTo>
                  <a:pt x="57691" y="144227"/>
                </a:lnTo>
                <a:lnTo>
                  <a:pt x="57691" y="173073"/>
                </a:lnTo>
                <a:lnTo>
                  <a:pt x="0" y="173073"/>
                </a:lnTo>
                <a:lnTo>
                  <a:pt x="0" y="115382"/>
                </a:lnTo>
                <a:lnTo>
                  <a:pt x="28845" y="115382"/>
                </a:lnTo>
                <a:lnTo>
                  <a:pt x="28845" y="86536"/>
                </a:lnTo>
                <a:lnTo>
                  <a:pt x="0" y="86536"/>
                </a:lnTo>
                <a:lnTo>
                  <a:pt x="0" y="28845"/>
                </a:lnTo>
                <a:lnTo>
                  <a:pt x="57691" y="2884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941" name="Google Shape;941;p33"/>
          <p:cNvGrpSpPr/>
          <p:nvPr/>
        </p:nvGrpSpPr>
        <p:grpSpPr>
          <a:xfrm>
            <a:off x="2135469" y="2171339"/>
            <a:ext cx="222830" cy="173072"/>
            <a:chOff x="2097302" y="2171339"/>
            <a:chExt cx="222830" cy="173072"/>
          </a:xfrm>
        </p:grpSpPr>
        <p:sp>
          <p:nvSpPr>
            <p:cNvPr id="942" name="Google Shape;942;p33"/>
            <p:cNvSpPr/>
            <p:nvPr/>
          </p:nvSpPr>
          <p:spPr>
            <a:xfrm>
              <a:off x="2097302" y="2171339"/>
              <a:ext cx="222830" cy="173072"/>
            </a:xfrm>
            <a:custGeom>
              <a:rect b="b" l="l" r="r" t="t"/>
              <a:pathLst>
                <a:path extrusionOk="0" h="173072" w="222830">
                  <a:moveTo>
                    <a:pt x="222831" y="0"/>
                  </a:moveTo>
                  <a:lnTo>
                    <a:pt x="0" y="0"/>
                  </a:lnTo>
                  <a:lnTo>
                    <a:pt x="0" y="173073"/>
                  </a:lnTo>
                  <a:lnTo>
                    <a:pt x="222831" y="173073"/>
                  </a:lnTo>
                  <a:lnTo>
                    <a:pt x="222831" y="0"/>
                  </a:lnTo>
                  <a:close/>
                  <a:moveTo>
                    <a:pt x="24519" y="148554"/>
                  </a:moveTo>
                  <a:lnTo>
                    <a:pt x="24519" y="49758"/>
                  </a:lnTo>
                  <a:lnTo>
                    <a:pt x="49037" y="49758"/>
                  </a:lnTo>
                  <a:lnTo>
                    <a:pt x="49037" y="25240"/>
                  </a:lnTo>
                  <a:lnTo>
                    <a:pt x="172351" y="25240"/>
                  </a:lnTo>
                  <a:lnTo>
                    <a:pt x="172351" y="49758"/>
                  </a:lnTo>
                  <a:lnTo>
                    <a:pt x="196870" y="49758"/>
                  </a:lnTo>
                  <a:lnTo>
                    <a:pt x="196870" y="148554"/>
                  </a:lnTo>
                  <a:lnTo>
                    <a:pt x="23797" y="148554"/>
                  </a:lnTo>
                  <a:lnTo>
                    <a:pt x="24519" y="14855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3" name="Google Shape;943;p33"/>
            <p:cNvSpPr/>
            <p:nvPr/>
          </p:nvSpPr>
          <p:spPr>
            <a:xfrm>
              <a:off x="2147060" y="2221097"/>
              <a:ext cx="24518" cy="24518"/>
            </a:xfrm>
            <a:custGeom>
              <a:rect b="b" l="l" r="r" t="t"/>
              <a:pathLst>
                <a:path extrusionOk="0" h="24518" w="24518">
                  <a:moveTo>
                    <a:pt x="24519" y="0"/>
                  </a:moveTo>
                  <a:lnTo>
                    <a:pt x="0" y="0"/>
                  </a:lnTo>
                  <a:lnTo>
                    <a:pt x="0" y="24519"/>
                  </a:lnTo>
                  <a:lnTo>
                    <a:pt x="24519" y="24519"/>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4" name="Google Shape;944;p33"/>
            <p:cNvSpPr/>
            <p:nvPr/>
          </p:nvSpPr>
          <p:spPr>
            <a:xfrm>
              <a:off x="2171579" y="2245616"/>
              <a:ext cx="24518" cy="24518"/>
            </a:xfrm>
            <a:custGeom>
              <a:rect b="b" l="l" r="r" t="t"/>
              <a:pathLst>
                <a:path extrusionOk="0" h="24518" w="24518">
                  <a:moveTo>
                    <a:pt x="24519" y="0"/>
                  </a:moveTo>
                  <a:lnTo>
                    <a:pt x="0" y="0"/>
                  </a:lnTo>
                  <a:lnTo>
                    <a:pt x="0" y="24519"/>
                  </a:lnTo>
                  <a:lnTo>
                    <a:pt x="24519" y="24519"/>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5" name="Google Shape;945;p33"/>
            <p:cNvSpPr/>
            <p:nvPr/>
          </p:nvSpPr>
          <p:spPr>
            <a:xfrm>
              <a:off x="2196097" y="2270134"/>
              <a:ext cx="24518" cy="24518"/>
            </a:xfrm>
            <a:custGeom>
              <a:rect b="b" l="l" r="r" t="t"/>
              <a:pathLst>
                <a:path extrusionOk="0" h="24518" w="24518">
                  <a:moveTo>
                    <a:pt x="24519" y="0"/>
                  </a:moveTo>
                  <a:lnTo>
                    <a:pt x="0" y="0"/>
                  </a:lnTo>
                  <a:lnTo>
                    <a:pt x="0" y="24519"/>
                  </a:lnTo>
                  <a:lnTo>
                    <a:pt x="24519" y="24519"/>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6" name="Google Shape;946;p33"/>
            <p:cNvSpPr/>
            <p:nvPr/>
          </p:nvSpPr>
          <p:spPr>
            <a:xfrm>
              <a:off x="2221337" y="2245616"/>
              <a:ext cx="24518" cy="24518"/>
            </a:xfrm>
            <a:custGeom>
              <a:rect b="b" l="l" r="r" t="t"/>
              <a:pathLst>
                <a:path extrusionOk="0" h="24518" w="24518">
                  <a:moveTo>
                    <a:pt x="24519" y="0"/>
                  </a:moveTo>
                  <a:lnTo>
                    <a:pt x="0" y="0"/>
                  </a:lnTo>
                  <a:lnTo>
                    <a:pt x="0" y="24519"/>
                  </a:lnTo>
                  <a:lnTo>
                    <a:pt x="24519" y="24519"/>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47" name="Google Shape;947;p33"/>
            <p:cNvSpPr/>
            <p:nvPr/>
          </p:nvSpPr>
          <p:spPr>
            <a:xfrm>
              <a:off x="2245856" y="2221097"/>
              <a:ext cx="24518" cy="24518"/>
            </a:xfrm>
            <a:custGeom>
              <a:rect b="b" l="l" r="r" t="t"/>
              <a:pathLst>
                <a:path extrusionOk="0" h="24518" w="24518">
                  <a:moveTo>
                    <a:pt x="24519" y="0"/>
                  </a:moveTo>
                  <a:lnTo>
                    <a:pt x="0" y="0"/>
                  </a:lnTo>
                  <a:lnTo>
                    <a:pt x="0" y="24519"/>
                  </a:lnTo>
                  <a:lnTo>
                    <a:pt x="24519" y="24519"/>
                  </a:lnTo>
                  <a:lnTo>
                    <a:pt x="2451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948" name="Google Shape;948;p33"/>
          <p:cNvSpPr/>
          <p:nvPr/>
        </p:nvSpPr>
        <p:spPr>
          <a:xfrm>
            <a:off x="2865926" y="2233357"/>
            <a:ext cx="6490" cy="43268"/>
          </a:xfrm>
          <a:custGeom>
            <a:rect b="b" l="l" r="r" t="t"/>
            <a:pathLst>
              <a:path extrusionOk="0" h="43268" w="6490">
                <a:moveTo>
                  <a:pt x="6490" y="0"/>
                </a:moveTo>
                <a:lnTo>
                  <a:pt x="0" y="0"/>
                </a:lnTo>
                <a:lnTo>
                  <a:pt x="0" y="43268"/>
                </a:lnTo>
                <a:lnTo>
                  <a:pt x="6490" y="43268"/>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949" name="Google Shape;949;p33"/>
          <p:cNvGrpSpPr/>
          <p:nvPr/>
        </p:nvGrpSpPr>
        <p:grpSpPr>
          <a:xfrm>
            <a:off x="2550095" y="2171339"/>
            <a:ext cx="124035" cy="172351"/>
            <a:chOff x="2514118" y="2171339"/>
            <a:chExt cx="124035" cy="172351"/>
          </a:xfrm>
        </p:grpSpPr>
        <p:sp>
          <p:nvSpPr>
            <p:cNvPr id="950" name="Google Shape;950;p33"/>
            <p:cNvSpPr/>
            <p:nvPr/>
          </p:nvSpPr>
          <p:spPr>
            <a:xfrm>
              <a:off x="2631663" y="2276625"/>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1" name="Google Shape;951;p33"/>
            <p:cNvSpPr/>
            <p:nvPr/>
          </p:nvSpPr>
          <p:spPr>
            <a:xfrm>
              <a:off x="2631663" y="2226866"/>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2" name="Google Shape;952;p33"/>
            <p:cNvSpPr/>
            <p:nvPr/>
          </p:nvSpPr>
          <p:spPr>
            <a:xfrm>
              <a:off x="2625173" y="228239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3" name="Google Shape;953;p33"/>
            <p:cNvSpPr/>
            <p:nvPr/>
          </p:nvSpPr>
          <p:spPr>
            <a:xfrm>
              <a:off x="2625173" y="2233357"/>
              <a:ext cx="6490" cy="36777"/>
            </a:xfrm>
            <a:custGeom>
              <a:rect b="b" l="l" r="r" t="t"/>
              <a:pathLst>
                <a:path extrusionOk="0" h="36777" w="6490">
                  <a:moveTo>
                    <a:pt x="6490" y="0"/>
                  </a:moveTo>
                  <a:lnTo>
                    <a:pt x="0" y="0"/>
                  </a:lnTo>
                  <a:lnTo>
                    <a:pt x="0" y="36778"/>
                  </a:lnTo>
                  <a:lnTo>
                    <a:pt x="6490" y="36778"/>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4" name="Google Shape;954;p33"/>
            <p:cNvSpPr/>
            <p:nvPr/>
          </p:nvSpPr>
          <p:spPr>
            <a:xfrm>
              <a:off x="2619404" y="228888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5" name="Google Shape;955;p33"/>
            <p:cNvSpPr/>
            <p:nvPr/>
          </p:nvSpPr>
          <p:spPr>
            <a:xfrm>
              <a:off x="2619404" y="227013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6" name="Google Shape;956;p33"/>
            <p:cNvSpPr/>
            <p:nvPr/>
          </p:nvSpPr>
          <p:spPr>
            <a:xfrm>
              <a:off x="2612914" y="2294653"/>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7" name="Google Shape;957;p33"/>
            <p:cNvSpPr/>
            <p:nvPr/>
          </p:nvSpPr>
          <p:spPr>
            <a:xfrm>
              <a:off x="2612914" y="2276625"/>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8" name="Google Shape;958;p33"/>
            <p:cNvSpPr/>
            <p:nvPr/>
          </p:nvSpPr>
          <p:spPr>
            <a:xfrm>
              <a:off x="2607145" y="228239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59" name="Google Shape;959;p33"/>
            <p:cNvSpPr/>
            <p:nvPr/>
          </p:nvSpPr>
          <p:spPr>
            <a:xfrm>
              <a:off x="2607145" y="2183598"/>
              <a:ext cx="6490" cy="12259"/>
            </a:xfrm>
            <a:custGeom>
              <a:rect b="b" l="l" r="r" t="t"/>
              <a:pathLst>
                <a:path extrusionOk="0" h="12259" w="6490">
                  <a:moveTo>
                    <a:pt x="6490" y="0"/>
                  </a:moveTo>
                  <a:lnTo>
                    <a:pt x="0" y="0"/>
                  </a:lnTo>
                  <a:lnTo>
                    <a:pt x="0" y="12259"/>
                  </a:lnTo>
                  <a:lnTo>
                    <a:pt x="6490" y="12259"/>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0" name="Google Shape;960;p33"/>
            <p:cNvSpPr/>
            <p:nvPr/>
          </p:nvSpPr>
          <p:spPr>
            <a:xfrm>
              <a:off x="2545127" y="2331431"/>
              <a:ext cx="67786" cy="12259"/>
            </a:xfrm>
            <a:custGeom>
              <a:rect b="b" l="l" r="r" t="t"/>
              <a:pathLst>
                <a:path extrusionOk="0" h="12259" w="67786">
                  <a:moveTo>
                    <a:pt x="6490" y="6490"/>
                  </a:moveTo>
                  <a:lnTo>
                    <a:pt x="6490" y="0"/>
                  </a:lnTo>
                  <a:lnTo>
                    <a:pt x="0" y="0"/>
                  </a:lnTo>
                  <a:lnTo>
                    <a:pt x="0" y="12259"/>
                  </a:lnTo>
                  <a:lnTo>
                    <a:pt x="67787" y="12259"/>
                  </a:lnTo>
                  <a:lnTo>
                    <a:pt x="67787" y="0"/>
                  </a:lnTo>
                  <a:lnTo>
                    <a:pt x="61297" y="0"/>
                  </a:lnTo>
                  <a:lnTo>
                    <a:pt x="61297" y="6490"/>
                  </a:lnTo>
                  <a:lnTo>
                    <a:pt x="5769" y="6490"/>
                  </a:lnTo>
                  <a:lnTo>
                    <a:pt x="6490" y="649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1" name="Google Shape;961;p33"/>
            <p:cNvSpPr/>
            <p:nvPr/>
          </p:nvSpPr>
          <p:spPr>
            <a:xfrm>
              <a:off x="2544406" y="2301143"/>
              <a:ext cx="67786" cy="31729"/>
            </a:xfrm>
            <a:custGeom>
              <a:rect b="b" l="l" r="r" t="t"/>
              <a:pathLst>
                <a:path extrusionOk="0" h="31729" w="67786">
                  <a:moveTo>
                    <a:pt x="721" y="0"/>
                  </a:moveTo>
                  <a:lnTo>
                    <a:pt x="721" y="6490"/>
                  </a:lnTo>
                  <a:lnTo>
                    <a:pt x="25240" y="6490"/>
                  </a:lnTo>
                  <a:lnTo>
                    <a:pt x="25240" y="25240"/>
                  </a:lnTo>
                  <a:lnTo>
                    <a:pt x="6490" y="25240"/>
                  </a:lnTo>
                  <a:lnTo>
                    <a:pt x="6490" y="31730"/>
                  </a:lnTo>
                  <a:lnTo>
                    <a:pt x="62018" y="31730"/>
                  </a:lnTo>
                  <a:lnTo>
                    <a:pt x="62018" y="25240"/>
                  </a:lnTo>
                  <a:lnTo>
                    <a:pt x="43268" y="25240"/>
                  </a:lnTo>
                  <a:lnTo>
                    <a:pt x="43268" y="6490"/>
                  </a:lnTo>
                  <a:lnTo>
                    <a:pt x="67787" y="6490"/>
                  </a:lnTo>
                  <a:lnTo>
                    <a:pt x="67787" y="0"/>
                  </a:lnTo>
                  <a:lnTo>
                    <a:pt x="0" y="0"/>
                  </a:lnTo>
                  <a:lnTo>
                    <a:pt x="721" y="0"/>
                  </a:lnTo>
                  <a:close/>
                  <a:moveTo>
                    <a:pt x="38220" y="24519"/>
                  </a:moveTo>
                  <a:lnTo>
                    <a:pt x="31730" y="24519"/>
                  </a:lnTo>
                  <a:lnTo>
                    <a:pt x="31730" y="5769"/>
                  </a:lnTo>
                  <a:lnTo>
                    <a:pt x="38220" y="5769"/>
                  </a:lnTo>
                  <a:lnTo>
                    <a:pt x="38220" y="2451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2" name="Google Shape;962;p33"/>
            <p:cNvSpPr/>
            <p:nvPr/>
          </p:nvSpPr>
          <p:spPr>
            <a:xfrm>
              <a:off x="2588395" y="2257875"/>
              <a:ext cx="25239" cy="12980"/>
            </a:xfrm>
            <a:custGeom>
              <a:rect b="b" l="l" r="r" t="t"/>
              <a:pathLst>
                <a:path extrusionOk="0" h="12980" w="25239">
                  <a:moveTo>
                    <a:pt x="0" y="0"/>
                  </a:moveTo>
                  <a:lnTo>
                    <a:pt x="0" y="6490"/>
                  </a:lnTo>
                  <a:lnTo>
                    <a:pt x="18749" y="6490"/>
                  </a:lnTo>
                  <a:lnTo>
                    <a:pt x="18749" y="12980"/>
                  </a:lnTo>
                  <a:lnTo>
                    <a:pt x="25240" y="12980"/>
                  </a:lnTo>
                  <a:lnTo>
                    <a:pt x="25240" y="721"/>
                  </a:lnTo>
                  <a:lnTo>
                    <a:pt x="721" y="72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3" name="Google Shape;963;p33"/>
            <p:cNvSpPr/>
            <p:nvPr/>
          </p:nvSpPr>
          <p:spPr>
            <a:xfrm>
              <a:off x="2594885" y="2270134"/>
              <a:ext cx="12259" cy="6490"/>
            </a:xfrm>
            <a:custGeom>
              <a:rect b="b" l="l" r="r" t="t"/>
              <a:pathLst>
                <a:path extrusionOk="0" h="6490" w="12259">
                  <a:moveTo>
                    <a:pt x="12259" y="0"/>
                  </a:moveTo>
                  <a:lnTo>
                    <a:pt x="0" y="0"/>
                  </a:lnTo>
                  <a:lnTo>
                    <a:pt x="0" y="6490"/>
                  </a:lnTo>
                  <a:lnTo>
                    <a:pt x="12259" y="6490"/>
                  </a:lnTo>
                  <a:lnTo>
                    <a:pt x="122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4" name="Google Shape;964;p33"/>
            <p:cNvSpPr/>
            <p:nvPr/>
          </p:nvSpPr>
          <p:spPr>
            <a:xfrm>
              <a:off x="2594885" y="2177829"/>
              <a:ext cx="12259" cy="6490"/>
            </a:xfrm>
            <a:custGeom>
              <a:rect b="b" l="l" r="r" t="t"/>
              <a:pathLst>
                <a:path extrusionOk="0" h="6490" w="12259">
                  <a:moveTo>
                    <a:pt x="12259" y="0"/>
                  </a:moveTo>
                  <a:lnTo>
                    <a:pt x="0" y="0"/>
                  </a:lnTo>
                  <a:lnTo>
                    <a:pt x="0" y="6490"/>
                  </a:lnTo>
                  <a:lnTo>
                    <a:pt x="12259" y="6490"/>
                  </a:lnTo>
                  <a:lnTo>
                    <a:pt x="122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5" name="Google Shape;965;p33"/>
            <p:cNvSpPr/>
            <p:nvPr/>
          </p:nvSpPr>
          <p:spPr>
            <a:xfrm>
              <a:off x="2563876" y="2276625"/>
              <a:ext cx="31008" cy="6490"/>
            </a:xfrm>
            <a:custGeom>
              <a:rect b="b" l="l" r="r" t="t"/>
              <a:pathLst>
                <a:path extrusionOk="0" h="6490" w="31008">
                  <a:moveTo>
                    <a:pt x="31009" y="0"/>
                  </a:moveTo>
                  <a:lnTo>
                    <a:pt x="0" y="0"/>
                  </a:lnTo>
                  <a:lnTo>
                    <a:pt x="0" y="6490"/>
                  </a:lnTo>
                  <a:lnTo>
                    <a:pt x="31009" y="6490"/>
                  </a:lnTo>
                  <a:lnTo>
                    <a:pt x="3100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6" name="Google Shape;966;p33"/>
            <p:cNvSpPr/>
            <p:nvPr/>
          </p:nvSpPr>
          <p:spPr>
            <a:xfrm>
              <a:off x="2563876" y="2171339"/>
              <a:ext cx="31008" cy="6490"/>
            </a:xfrm>
            <a:custGeom>
              <a:rect b="b" l="l" r="r" t="t"/>
              <a:pathLst>
                <a:path extrusionOk="0" h="6490" w="31008">
                  <a:moveTo>
                    <a:pt x="31009" y="0"/>
                  </a:moveTo>
                  <a:lnTo>
                    <a:pt x="0" y="0"/>
                  </a:lnTo>
                  <a:lnTo>
                    <a:pt x="0" y="6490"/>
                  </a:lnTo>
                  <a:lnTo>
                    <a:pt x="31009" y="6490"/>
                  </a:lnTo>
                  <a:lnTo>
                    <a:pt x="3100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7" name="Google Shape;967;p33"/>
            <p:cNvSpPr/>
            <p:nvPr/>
          </p:nvSpPr>
          <p:spPr>
            <a:xfrm>
              <a:off x="2551617" y="2270134"/>
              <a:ext cx="12259" cy="6490"/>
            </a:xfrm>
            <a:custGeom>
              <a:rect b="b" l="l" r="r" t="t"/>
              <a:pathLst>
                <a:path extrusionOk="0" h="6490" w="12259">
                  <a:moveTo>
                    <a:pt x="12259" y="0"/>
                  </a:moveTo>
                  <a:lnTo>
                    <a:pt x="0" y="0"/>
                  </a:lnTo>
                  <a:lnTo>
                    <a:pt x="0" y="6490"/>
                  </a:lnTo>
                  <a:lnTo>
                    <a:pt x="12259" y="6490"/>
                  </a:lnTo>
                  <a:lnTo>
                    <a:pt x="122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8" name="Google Shape;968;p33"/>
            <p:cNvSpPr/>
            <p:nvPr/>
          </p:nvSpPr>
          <p:spPr>
            <a:xfrm>
              <a:off x="2551617" y="2177829"/>
              <a:ext cx="12259" cy="6490"/>
            </a:xfrm>
            <a:custGeom>
              <a:rect b="b" l="l" r="r" t="t"/>
              <a:pathLst>
                <a:path extrusionOk="0" h="6490" w="12259">
                  <a:moveTo>
                    <a:pt x="12259" y="0"/>
                  </a:moveTo>
                  <a:lnTo>
                    <a:pt x="0" y="0"/>
                  </a:lnTo>
                  <a:lnTo>
                    <a:pt x="0" y="6490"/>
                  </a:lnTo>
                  <a:lnTo>
                    <a:pt x="12259" y="6490"/>
                  </a:lnTo>
                  <a:lnTo>
                    <a:pt x="122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69" name="Google Shape;969;p33"/>
            <p:cNvSpPr/>
            <p:nvPr/>
          </p:nvSpPr>
          <p:spPr>
            <a:xfrm>
              <a:off x="2551617" y="2288884"/>
              <a:ext cx="55527" cy="6490"/>
            </a:xfrm>
            <a:custGeom>
              <a:rect b="b" l="l" r="r" t="t"/>
              <a:pathLst>
                <a:path extrusionOk="0" h="6490" w="55527">
                  <a:moveTo>
                    <a:pt x="55527" y="0"/>
                  </a:moveTo>
                  <a:lnTo>
                    <a:pt x="0" y="0"/>
                  </a:lnTo>
                  <a:lnTo>
                    <a:pt x="0" y="6490"/>
                  </a:lnTo>
                  <a:lnTo>
                    <a:pt x="55527" y="6490"/>
                  </a:lnTo>
                  <a:lnTo>
                    <a:pt x="5552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0" name="Google Shape;970;p33"/>
            <p:cNvSpPr/>
            <p:nvPr/>
          </p:nvSpPr>
          <p:spPr>
            <a:xfrm>
              <a:off x="2545848" y="2257875"/>
              <a:ext cx="25239" cy="12259"/>
            </a:xfrm>
            <a:custGeom>
              <a:rect b="b" l="l" r="r" t="t"/>
              <a:pathLst>
                <a:path extrusionOk="0" h="12259" w="25239">
                  <a:moveTo>
                    <a:pt x="24519" y="6490"/>
                  </a:moveTo>
                  <a:lnTo>
                    <a:pt x="24519" y="0"/>
                  </a:lnTo>
                  <a:lnTo>
                    <a:pt x="0" y="0"/>
                  </a:lnTo>
                  <a:lnTo>
                    <a:pt x="0" y="12259"/>
                  </a:lnTo>
                  <a:lnTo>
                    <a:pt x="6490" y="12259"/>
                  </a:lnTo>
                  <a:lnTo>
                    <a:pt x="6490" y="5769"/>
                  </a:lnTo>
                  <a:lnTo>
                    <a:pt x="25240" y="5769"/>
                  </a:lnTo>
                  <a:lnTo>
                    <a:pt x="24519" y="649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1" name="Google Shape;971;p33"/>
            <p:cNvSpPr/>
            <p:nvPr/>
          </p:nvSpPr>
          <p:spPr>
            <a:xfrm>
              <a:off x="2545127" y="228239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2" name="Google Shape;972;p33"/>
            <p:cNvSpPr/>
            <p:nvPr/>
          </p:nvSpPr>
          <p:spPr>
            <a:xfrm>
              <a:off x="2545127" y="2183598"/>
              <a:ext cx="6490" cy="12259"/>
            </a:xfrm>
            <a:custGeom>
              <a:rect b="b" l="l" r="r" t="t"/>
              <a:pathLst>
                <a:path extrusionOk="0" h="12259" w="6490">
                  <a:moveTo>
                    <a:pt x="6490" y="0"/>
                  </a:moveTo>
                  <a:lnTo>
                    <a:pt x="0" y="0"/>
                  </a:lnTo>
                  <a:lnTo>
                    <a:pt x="0" y="12259"/>
                  </a:lnTo>
                  <a:lnTo>
                    <a:pt x="6490" y="12259"/>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3" name="Google Shape;973;p33"/>
            <p:cNvSpPr/>
            <p:nvPr/>
          </p:nvSpPr>
          <p:spPr>
            <a:xfrm>
              <a:off x="2538637" y="2294653"/>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4" name="Google Shape;974;p33"/>
            <p:cNvSpPr/>
            <p:nvPr/>
          </p:nvSpPr>
          <p:spPr>
            <a:xfrm>
              <a:off x="2538637" y="2276625"/>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5" name="Google Shape;975;p33"/>
            <p:cNvSpPr/>
            <p:nvPr/>
          </p:nvSpPr>
          <p:spPr>
            <a:xfrm>
              <a:off x="2538637" y="2195858"/>
              <a:ext cx="80767" cy="62017"/>
            </a:xfrm>
            <a:custGeom>
              <a:rect b="b" l="l" r="r" t="t"/>
              <a:pathLst>
                <a:path extrusionOk="0" h="62017" w="80767">
                  <a:moveTo>
                    <a:pt x="6490" y="49758"/>
                  </a:moveTo>
                  <a:lnTo>
                    <a:pt x="31009" y="49758"/>
                  </a:lnTo>
                  <a:lnTo>
                    <a:pt x="31009" y="43268"/>
                  </a:lnTo>
                  <a:lnTo>
                    <a:pt x="6490" y="43268"/>
                  </a:lnTo>
                  <a:lnTo>
                    <a:pt x="6490" y="31009"/>
                  </a:lnTo>
                  <a:lnTo>
                    <a:pt x="31009" y="31009"/>
                  </a:lnTo>
                  <a:lnTo>
                    <a:pt x="31009" y="24519"/>
                  </a:lnTo>
                  <a:lnTo>
                    <a:pt x="6490" y="24519"/>
                  </a:lnTo>
                  <a:lnTo>
                    <a:pt x="6490" y="18028"/>
                  </a:lnTo>
                  <a:lnTo>
                    <a:pt x="74277" y="18028"/>
                  </a:lnTo>
                  <a:lnTo>
                    <a:pt x="74277" y="24519"/>
                  </a:lnTo>
                  <a:lnTo>
                    <a:pt x="49758" y="24519"/>
                  </a:lnTo>
                  <a:lnTo>
                    <a:pt x="49758" y="31009"/>
                  </a:lnTo>
                  <a:lnTo>
                    <a:pt x="74277" y="31009"/>
                  </a:lnTo>
                  <a:lnTo>
                    <a:pt x="74277" y="43268"/>
                  </a:lnTo>
                  <a:lnTo>
                    <a:pt x="49758" y="43268"/>
                  </a:lnTo>
                  <a:lnTo>
                    <a:pt x="49758" y="49758"/>
                  </a:lnTo>
                  <a:lnTo>
                    <a:pt x="74277" y="49758"/>
                  </a:lnTo>
                  <a:lnTo>
                    <a:pt x="74277" y="62018"/>
                  </a:lnTo>
                  <a:lnTo>
                    <a:pt x="80767" y="62018"/>
                  </a:lnTo>
                  <a:lnTo>
                    <a:pt x="80767" y="0"/>
                  </a:lnTo>
                  <a:lnTo>
                    <a:pt x="74277" y="0"/>
                  </a:lnTo>
                  <a:lnTo>
                    <a:pt x="74277" y="12259"/>
                  </a:lnTo>
                  <a:lnTo>
                    <a:pt x="6490" y="12259"/>
                  </a:lnTo>
                  <a:lnTo>
                    <a:pt x="6490" y="0"/>
                  </a:lnTo>
                  <a:lnTo>
                    <a:pt x="0" y="0"/>
                  </a:lnTo>
                  <a:lnTo>
                    <a:pt x="0" y="62018"/>
                  </a:lnTo>
                  <a:lnTo>
                    <a:pt x="6490" y="62018"/>
                  </a:lnTo>
                  <a:lnTo>
                    <a:pt x="6490" y="4975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6" name="Google Shape;976;p33"/>
            <p:cNvSpPr/>
            <p:nvPr/>
          </p:nvSpPr>
          <p:spPr>
            <a:xfrm>
              <a:off x="2532868" y="228888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7" name="Google Shape;977;p33"/>
            <p:cNvSpPr/>
            <p:nvPr/>
          </p:nvSpPr>
          <p:spPr>
            <a:xfrm>
              <a:off x="2532868" y="227013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8" name="Google Shape;978;p33"/>
            <p:cNvSpPr/>
            <p:nvPr/>
          </p:nvSpPr>
          <p:spPr>
            <a:xfrm>
              <a:off x="2526377" y="2282394"/>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79" name="Google Shape;979;p33"/>
            <p:cNvSpPr/>
            <p:nvPr/>
          </p:nvSpPr>
          <p:spPr>
            <a:xfrm>
              <a:off x="2526377" y="2233357"/>
              <a:ext cx="6490" cy="36777"/>
            </a:xfrm>
            <a:custGeom>
              <a:rect b="b" l="l" r="r" t="t"/>
              <a:pathLst>
                <a:path extrusionOk="0" h="36777" w="6490">
                  <a:moveTo>
                    <a:pt x="6490" y="0"/>
                  </a:moveTo>
                  <a:lnTo>
                    <a:pt x="0" y="0"/>
                  </a:lnTo>
                  <a:lnTo>
                    <a:pt x="0" y="36778"/>
                  </a:lnTo>
                  <a:lnTo>
                    <a:pt x="6490" y="36778"/>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0" name="Google Shape;980;p33"/>
            <p:cNvSpPr/>
            <p:nvPr/>
          </p:nvSpPr>
          <p:spPr>
            <a:xfrm>
              <a:off x="2520608" y="2276625"/>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1" name="Google Shape;981;p33"/>
            <p:cNvSpPr/>
            <p:nvPr/>
          </p:nvSpPr>
          <p:spPr>
            <a:xfrm>
              <a:off x="2520608" y="2226866"/>
              <a:ext cx="6490" cy="6490"/>
            </a:xfrm>
            <a:custGeom>
              <a:rect b="b" l="l" r="r" t="t"/>
              <a:pathLst>
                <a:path extrusionOk="0" h="6490" w="6490">
                  <a:moveTo>
                    <a:pt x="6490" y="0"/>
                  </a:moveTo>
                  <a:lnTo>
                    <a:pt x="0" y="0"/>
                  </a:lnTo>
                  <a:lnTo>
                    <a:pt x="0" y="6490"/>
                  </a:lnTo>
                  <a:lnTo>
                    <a:pt x="6490" y="6490"/>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2" name="Google Shape;982;p33"/>
            <p:cNvSpPr/>
            <p:nvPr/>
          </p:nvSpPr>
          <p:spPr>
            <a:xfrm>
              <a:off x="2514118" y="2233357"/>
              <a:ext cx="6490" cy="43268"/>
            </a:xfrm>
            <a:custGeom>
              <a:rect b="b" l="l" r="r" t="t"/>
              <a:pathLst>
                <a:path extrusionOk="0" h="43268" w="6490">
                  <a:moveTo>
                    <a:pt x="6490" y="0"/>
                  </a:moveTo>
                  <a:lnTo>
                    <a:pt x="0" y="0"/>
                  </a:lnTo>
                  <a:lnTo>
                    <a:pt x="0" y="43268"/>
                  </a:lnTo>
                  <a:lnTo>
                    <a:pt x="6490" y="43268"/>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983" name="Google Shape;983;p33"/>
          <p:cNvSpPr/>
          <p:nvPr/>
        </p:nvSpPr>
        <p:spPr>
          <a:xfrm>
            <a:off x="3064212" y="2171339"/>
            <a:ext cx="86536" cy="173072"/>
          </a:xfrm>
          <a:custGeom>
            <a:rect b="b" l="l" r="r" t="t"/>
            <a:pathLst>
              <a:path extrusionOk="0" h="173072" w="86536">
                <a:moveTo>
                  <a:pt x="72114" y="173073"/>
                </a:moveTo>
                <a:lnTo>
                  <a:pt x="0" y="173073"/>
                </a:lnTo>
                <a:lnTo>
                  <a:pt x="0" y="144227"/>
                </a:lnTo>
                <a:lnTo>
                  <a:pt x="28845" y="144227"/>
                </a:lnTo>
                <a:lnTo>
                  <a:pt x="28845" y="57691"/>
                </a:lnTo>
                <a:lnTo>
                  <a:pt x="0" y="57691"/>
                </a:lnTo>
                <a:lnTo>
                  <a:pt x="0" y="28845"/>
                </a:lnTo>
                <a:lnTo>
                  <a:pt x="28845" y="28845"/>
                </a:lnTo>
                <a:lnTo>
                  <a:pt x="28845" y="0"/>
                </a:lnTo>
                <a:lnTo>
                  <a:pt x="57691" y="0"/>
                </a:lnTo>
                <a:lnTo>
                  <a:pt x="57691" y="144227"/>
                </a:lnTo>
                <a:lnTo>
                  <a:pt x="86536" y="144227"/>
                </a:lnTo>
                <a:lnTo>
                  <a:pt x="86536" y="173073"/>
                </a:lnTo>
                <a:lnTo>
                  <a:pt x="72114" y="17307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4" name="Google Shape;984;p33"/>
          <p:cNvSpPr/>
          <p:nvPr/>
        </p:nvSpPr>
        <p:spPr>
          <a:xfrm>
            <a:off x="3342544" y="2171339"/>
            <a:ext cx="115381" cy="173072"/>
          </a:xfrm>
          <a:custGeom>
            <a:rect b="b" l="l" r="r" t="t"/>
            <a:pathLst>
              <a:path extrusionOk="0" h="173072" w="115381">
                <a:moveTo>
                  <a:pt x="14423" y="57691"/>
                </a:moveTo>
                <a:lnTo>
                  <a:pt x="0" y="57691"/>
                </a:lnTo>
                <a:lnTo>
                  <a:pt x="0" y="28845"/>
                </a:lnTo>
                <a:lnTo>
                  <a:pt x="28845" y="28845"/>
                </a:lnTo>
                <a:lnTo>
                  <a:pt x="28845" y="57691"/>
                </a:lnTo>
                <a:lnTo>
                  <a:pt x="14423" y="57691"/>
                </a:lnTo>
                <a:close/>
                <a:moveTo>
                  <a:pt x="100959" y="173073"/>
                </a:moveTo>
                <a:lnTo>
                  <a:pt x="0" y="173073"/>
                </a:lnTo>
                <a:lnTo>
                  <a:pt x="0" y="115382"/>
                </a:lnTo>
                <a:lnTo>
                  <a:pt x="28845" y="115382"/>
                </a:lnTo>
                <a:lnTo>
                  <a:pt x="28845" y="144227"/>
                </a:lnTo>
                <a:lnTo>
                  <a:pt x="115382" y="144227"/>
                </a:lnTo>
                <a:lnTo>
                  <a:pt x="115382" y="173073"/>
                </a:lnTo>
                <a:lnTo>
                  <a:pt x="100959" y="173073"/>
                </a:lnTo>
                <a:close/>
                <a:moveTo>
                  <a:pt x="86536" y="28845"/>
                </a:moveTo>
                <a:lnTo>
                  <a:pt x="28845" y="28845"/>
                </a:lnTo>
                <a:lnTo>
                  <a:pt x="28845" y="0"/>
                </a:lnTo>
                <a:lnTo>
                  <a:pt x="86536" y="0"/>
                </a:lnTo>
                <a:lnTo>
                  <a:pt x="86536" y="28845"/>
                </a:lnTo>
                <a:close/>
                <a:moveTo>
                  <a:pt x="28845" y="115382"/>
                </a:moveTo>
                <a:lnTo>
                  <a:pt x="28845" y="86536"/>
                </a:lnTo>
                <a:lnTo>
                  <a:pt x="57691" y="86536"/>
                </a:lnTo>
                <a:lnTo>
                  <a:pt x="57691" y="115382"/>
                </a:lnTo>
                <a:lnTo>
                  <a:pt x="28845" y="115382"/>
                </a:lnTo>
                <a:close/>
                <a:moveTo>
                  <a:pt x="57691" y="86536"/>
                </a:moveTo>
                <a:lnTo>
                  <a:pt x="57691" y="57691"/>
                </a:lnTo>
                <a:lnTo>
                  <a:pt x="86536" y="57691"/>
                </a:lnTo>
                <a:lnTo>
                  <a:pt x="86536" y="86536"/>
                </a:lnTo>
                <a:lnTo>
                  <a:pt x="57691" y="86536"/>
                </a:lnTo>
                <a:close/>
                <a:moveTo>
                  <a:pt x="86536" y="57691"/>
                </a:moveTo>
                <a:lnTo>
                  <a:pt x="86536" y="28845"/>
                </a:lnTo>
                <a:lnTo>
                  <a:pt x="115382" y="28845"/>
                </a:lnTo>
                <a:lnTo>
                  <a:pt x="115382" y="57691"/>
                </a:lnTo>
                <a:lnTo>
                  <a:pt x="86536" y="5769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5" name="Google Shape;985;p33"/>
          <p:cNvSpPr/>
          <p:nvPr/>
        </p:nvSpPr>
        <p:spPr>
          <a:xfrm>
            <a:off x="3649721" y="2169175"/>
            <a:ext cx="115381" cy="173072"/>
          </a:xfrm>
          <a:custGeom>
            <a:rect b="b" l="l" r="r" t="t"/>
            <a:pathLst>
              <a:path extrusionOk="0" h="173072" w="115381">
                <a:moveTo>
                  <a:pt x="14423" y="57691"/>
                </a:moveTo>
                <a:lnTo>
                  <a:pt x="0" y="57691"/>
                </a:lnTo>
                <a:lnTo>
                  <a:pt x="0" y="28845"/>
                </a:lnTo>
                <a:lnTo>
                  <a:pt x="28845" y="28845"/>
                </a:lnTo>
                <a:lnTo>
                  <a:pt x="28845" y="57691"/>
                </a:lnTo>
                <a:lnTo>
                  <a:pt x="14423" y="57691"/>
                </a:lnTo>
                <a:close/>
                <a:moveTo>
                  <a:pt x="28845" y="144227"/>
                </a:moveTo>
                <a:lnTo>
                  <a:pt x="0" y="144227"/>
                </a:lnTo>
                <a:lnTo>
                  <a:pt x="0" y="115382"/>
                </a:lnTo>
                <a:lnTo>
                  <a:pt x="28845" y="115382"/>
                </a:lnTo>
                <a:lnTo>
                  <a:pt x="28845" y="144227"/>
                </a:lnTo>
                <a:close/>
                <a:moveTo>
                  <a:pt x="86536" y="28845"/>
                </a:moveTo>
                <a:lnTo>
                  <a:pt x="28845" y="28845"/>
                </a:lnTo>
                <a:lnTo>
                  <a:pt x="28845" y="0"/>
                </a:lnTo>
                <a:lnTo>
                  <a:pt x="86536" y="0"/>
                </a:lnTo>
                <a:lnTo>
                  <a:pt x="86536" y="28845"/>
                </a:lnTo>
                <a:close/>
                <a:moveTo>
                  <a:pt x="72114" y="173073"/>
                </a:moveTo>
                <a:lnTo>
                  <a:pt x="28845" y="173073"/>
                </a:lnTo>
                <a:lnTo>
                  <a:pt x="28845" y="144227"/>
                </a:lnTo>
                <a:lnTo>
                  <a:pt x="86536" y="144227"/>
                </a:lnTo>
                <a:lnTo>
                  <a:pt x="86536" y="173073"/>
                </a:lnTo>
                <a:lnTo>
                  <a:pt x="72114" y="173073"/>
                </a:lnTo>
                <a:close/>
                <a:moveTo>
                  <a:pt x="86536" y="100959"/>
                </a:moveTo>
                <a:lnTo>
                  <a:pt x="57691" y="100959"/>
                </a:lnTo>
                <a:lnTo>
                  <a:pt x="57691" y="72114"/>
                </a:lnTo>
                <a:lnTo>
                  <a:pt x="86536" y="72114"/>
                </a:lnTo>
                <a:lnTo>
                  <a:pt x="86536" y="100959"/>
                </a:lnTo>
                <a:close/>
                <a:moveTo>
                  <a:pt x="86536" y="72114"/>
                </a:moveTo>
                <a:lnTo>
                  <a:pt x="86536" y="28845"/>
                </a:lnTo>
                <a:lnTo>
                  <a:pt x="115382" y="28845"/>
                </a:lnTo>
                <a:lnTo>
                  <a:pt x="115382" y="72114"/>
                </a:lnTo>
                <a:lnTo>
                  <a:pt x="86536" y="72114"/>
                </a:lnTo>
                <a:close/>
                <a:moveTo>
                  <a:pt x="86536" y="144227"/>
                </a:moveTo>
                <a:lnTo>
                  <a:pt x="86536" y="100959"/>
                </a:lnTo>
                <a:lnTo>
                  <a:pt x="115382" y="100959"/>
                </a:lnTo>
                <a:lnTo>
                  <a:pt x="115382" y="144227"/>
                </a:lnTo>
                <a:lnTo>
                  <a:pt x="86536" y="14422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6" name="Google Shape;986;p33"/>
          <p:cNvSpPr/>
          <p:nvPr/>
        </p:nvSpPr>
        <p:spPr>
          <a:xfrm>
            <a:off x="3956898" y="2169175"/>
            <a:ext cx="129804" cy="173072"/>
          </a:xfrm>
          <a:custGeom>
            <a:rect b="b" l="l" r="r" t="t"/>
            <a:pathLst>
              <a:path extrusionOk="0" h="173072" w="129804">
                <a:moveTo>
                  <a:pt x="100959" y="173073"/>
                </a:moveTo>
                <a:lnTo>
                  <a:pt x="86536" y="173073"/>
                </a:lnTo>
                <a:lnTo>
                  <a:pt x="86536" y="144227"/>
                </a:lnTo>
                <a:lnTo>
                  <a:pt x="0" y="144227"/>
                </a:lnTo>
                <a:lnTo>
                  <a:pt x="0" y="86536"/>
                </a:lnTo>
                <a:lnTo>
                  <a:pt x="28845" y="86536"/>
                </a:lnTo>
                <a:lnTo>
                  <a:pt x="28845" y="57691"/>
                </a:lnTo>
                <a:lnTo>
                  <a:pt x="57691" y="57691"/>
                </a:lnTo>
                <a:lnTo>
                  <a:pt x="57691" y="28845"/>
                </a:lnTo>
                <a:lnTo>
                  <a:pt x="86536" y="28845"/>
                </a:lnTo>
                <a:lnTo>
                  <a:pt x="86536" y="0"/>
                </a:lnTo>
                <a:lnTo>
                  <a:pt x="115382" y="0"/>
                </a:lnTo>
                <a:lnTo>
                  <a:pt x="115382" y="115382"/>
                </a:lnTo>
                <a:lnTo>
                  <a:pt x="129804" y="115382"/>
                </a:lnTo>
                <a:lnTo>
                  <a:pt x="129804" y="144227"/>
                </a:lnTo>
                <a:lnTo>
                  <a:pt x="115382" y="144227"/>
                </a:lnTo>
                <a:lnTo>
                  <a:pt x="115382" y="173073"/>
                </a:lnTo>
                <a:lnTo>
                  <a:pt x="100959" y="173073"/>
                </a:lnTo>
                <a:close/>
                <a:moveTo>
                  <a:pt x="72114" y="115382"/>
                </a:moveTo>
                <a:lnTo>
                  <a:pt x="86536" y="115382"/>
                </a:lnTo>
                <a:lnTo>
                  <a:pt x="86536" y="57691"/>
                </a:lnTo>
                <a:lnTo>
                  <a:pt x="57691" y="57691"/>
                </a:lnTo>
                <a:lnTo>
                  <a:pt x="57691" y="86536"/>
                </a:lnTo>
                <a:lnTo>
                  <a:pt x="28845" y="86536"/>
                </a:lnTo>
                <a:lnTo>
                  <a:pt x="28845" y="115382"/>
                </a:lnTo>
                <a:lnTo>
                  <a:pt x="72114" y="11538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7" name="Google Shape;987;p33"/>
          <p:cNvSpPr/>
          <p:nvPr/>
        </p:nvSpPr>
        <p:spPr>
          <a:xfrm>
            <a:off x="4278498" y="2169175"/>
            <a:ext cx="144227" cy="173072"/>
          </a:xfrm>
          <a:custGeom>
            <a:rect b="b" l="l" r="r" t="t"/>
            <a:pathLst>
              <a:path extrusionOk="0" h="173072" w="144227">
                <a:moveTo>
                  <a:pt x="28845" y="86536"/>
                </a:moveTo>
                <a:lnTo>
                  <a:pt x="0" y="86536"/>
                </a:lnTo>
                <a:lnTo>
                  <a:pt x="0" y="0"/>
                </a:lnTo>
                <a:lnTo>
                  <a:pt x="115382" y="0"/>
                </a:lnTo>
                <a:lnTo>
                  <a:pt x="115382" y="28845"/>
                </a:lnTo>
                <a:lnTo>
                  <a:pt x="28845" y="28845"/>
                </a:lnTo>
                <a:lnTo>
                  <a:pt x="28845" y="86536"/>
                </a:lnTo>
                <a:close/>
                <a:moveTo>
                  <a:pt x="14423" y="144227"/>
                </a:moveTo>
                <a:lnTo>
                  <a:pt x="0" y="144227"/>
                </a:lnTo>
                <a:lnTo>
                  <a:pt x="0" y="115382"/>
                </a:lnTo>
                <a:lnTo>
                  <a:pt x="14423" y="115382"/>
                </a:lnTo>
                <a:lnTo>
                  <a:pt x="14423" y="144227"/>
                </a:lnTo>
                <a:close/>
                <a:moveTo>
                  <a:pt x="100959" y="173073"/>
                </a:moveTo>
                <a:lnTo>
                  <a:pt x="14423" y="173073"/>
                </a:lnTo>
                <a:lnTo>
                  <a:pt x="14423" y="144227"/>
                </a:lnTo>
                <a:lnTo>
                  <a:pt x="115382" y="144227"/>
                </a:lnTo>
                <a:lnTo>
                  <a:pt x="115382" y="173073"/>
                </a:lnTo>
                <a:lnTo>
                  <a:pt x="100959" y="173073"/>
                </a:lnTo>
                <a:close/>
                <a:moveTo>
                  <a:pt x="115382" y="115382"/>
                </a:moveTo>
                <a:lnTo>
                  <a:pt x="28845" y="115382"/>
                </a:lnTo>
                <a:lnTo>
                  <a:pt x="28845" y="86536"/>
                </a:lnTo>
                <a:lnTo>
                  <a:pt x="115382" y="86536"/>
                </a:lnTo>
                <a:lnTo>
                  <a:pt x="115382" y="115382"/>
                </a:lnTo>
                <a:close/>
                <a:moveTo>
                  <a:pt x="115382" y="144227"/>
                </a:moveTo>
                <a:lnTo>
                  <a:pt x="115382" y="115382"/>
                </a:lnTo>
                <a:lnTo>
                  <a:pt x="144227" y="115382"/>
                </a:lnTo>
                <a:lnTo>
                  <a:pt x="144227" y="144227"/>
                </a:lnTo>
                <a:lnTo>
                  <a:pt x="115382" y="14422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88" name="Google Shape;988;p33"/>
          <p:cNvSpPr/>
          <p:nvPr/>
        </p:nvSpPr>
        <p:spPr>
          <a:xfrm>
            <a:off x="4614521" y="2174223"/>
            <a:ext cx="86536" cy="166582"/>
          </a:xfrm>
          <a:custGeom>
            <a:rect b="b" l="l" r="r" t="t"/>
            <a:pathLst>
              <a:path extrusionOk="0" h="166582" w="86536">
                <a:moveTo>
                  <a:pt x="0" y="721"/>
                </a:moveTo>
                <a:lnTo>
                  <a:pt x="0" y="166582"/>
                </a:lnTo>
                <a:lnTo>
                  <a:pt x="14423" y="166582"/>
                </a:lnTo>
                <a:lnTo>
                  <a:pt x="14423" y="151438"/>
                </a:lnTo>
                <a:lnTo>
                  <a:pt x="28845" y="151438"/>
                </a:lnTo>
                <a:lnTo>
                  <a:pt x="28845" y="136295"/>
                </a:lnTo>
                <a:lnTo>
                  <a:pt x="43268" y="136295"/>
                </a:lnTo>
                <a:lnTo>
                  <a:pt x="43268" y="121151"/>
                </a:lnTo>
                <a:lnTo>
                  <a:pt x="57691" y="121151"/>
                </a:lnTo>
                <a:lnTo>
                  <a:pt x="57691" y="106007"/>
                </a:lnTo>
                <a:lnTo>
                  <a:pt x="72114" y="106007"/>
                </a:lnTo>
                <a:lnTo>
                  <a:pt x="72114" y="90863"/>
                </a:lnTo>
                <a:lnTo>
                  <a:pt x="86536" y="90863"/>
                </a:lnTo>
                <a:lnTo>
                  <a:pt x="86536" y="75719"/>
                </a:lnTo>
                <a:lnTo>
                  <a:pt x="72114" y="75719"/>
                </a:lnTo>
                <a:lnTo>
                  <a:pt x="72114" y="60575"/>
                </a:lnTo>
                <a:lnTo>
                  <a:pt x="57691" y="60575"/>
                </a:lnTo>
                <a:lnTo>
                  <a:pt x="57691" y="45431"/>
                </a:lnTo>
                <a:lnTo>
                  <a:pt x="43268" y="45431"/>
                </a:lnTo>
                <a:lnTo>
                  <a:pt x="43268" y="30288"/>
                </a:lnTo>
                <a:lnTo>
                  <a:pt x="28845" y="30288"/>
                </a:lnTo>
                <a:lnTo>
                  <a:pt x="28845" y="15144"/>
                </a:lnTo>
                <a:lnTo>
                  <a:pt x="14423" y="15144"/>
                </a:lnTo>
                <a:lnTo>
                  <a:pt x="14423" y="0"/>
                </a:lnTo>
                <a:lnTo>
                  <a:pt x="0" y="0"/>
                </a:lnTo>
                <a:lnTo>
                  <a:pt x="0" y="72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989" name="Google Shape;989;p33"/>
          <p:cNvGrpSpPr/>
          <p:nvPr/>
        </p:nvGrpSpPr>
        <p:grpSpPr>
          <a:xfrm>
            <a:off x="4892853" y="2171339"/>
            <a:ext cx="109613" cy="173072"/>
            <a:chOff x="4916221" y="2171339"/>
            <a:chExt cx="109613" cy="173072"/>
          </a:xfrm>
        </p:grpSpPr>
        <p:sp>
          <p:nvSpPr>
            <p:cNvPr id="990" name="Google Shape;990;p33"/>
            <p:cNvSpPr/>
            <p:nvPr/>
          </p:nvSpPr>
          <p:spPr>
            <a:xfrm>
              <a:off x="4931365" y="2187204"/>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1" name="Google Shape;991;p33"/>
            <p:cNvSpPr/>
            <p:nvPr/>
          </p:nvSpPr>
          <p:spPr>
            <a:xfrm>
              <a:off x="4978960" y="2171339"/>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2" name="Google Shape;992;p33"/>
            <p:cNvSpPr/>
            <p:nvPr/>
          </p:nvSpPr>
          <p:spPr>
            <a:xfrm>
              <a:off x="4963095" y="2171339"/>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3" name="Google Shape;993;p33"/>
            <p:cNvSpPr/>
            <p:nvPr/>
          </p:nvSpPr>
          <p:spPr>
            <a:xfrm>
              <a:off x="4963095" y="2203069"/>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4" name="Google Shape;994;p33"/>
            <p:cNvSpPr/>
            <p:nvPr/>
          </p:nvSpPr>
          <p:spPr>
            <a:xfrm>
              <a:off x="4947230" y="2171339"/>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5" name="Google Shape;995;p33"/>
            <p:cNvSpPr/>
            <p:nvPr/>
          </p:nvSpPr>
          <p:spPr>
            <a:xfrm>
              <a:off x="4931365" y="2265808"/>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6" name="Google Shape;996;p33"/>
            <p:cNvSpPr/>
            <p:nvPr/>
          </p:nvSpPr>
          <p:spPr>
            <a:xfrm>
              <a:off x="4963095" y="2297538"/>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7" name="Google Shape;997;p33"/>
            <p:cNvSpPr/>
            <p:nvPr/>
          </p:nvSpPr>
          <p:spPr>
            <a:xfrm>
              <a:off x="4978960"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8" name="Google Shape;998;p33"/>
            <p:cNvSpPr/>
            <p:nvPr/>
          </p:nvSpPr>
          <p:spPr>
            <a:xfrm>
              <a:off x="4947230"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999" name="Google Shape;999;p33"/>
            <p:cNvSpPr/>
            <p:nvPr/>
          </p:nvSpPr>
          <p:spPr>
            <a:xfrm>
              <a:off x="4931365" y="2249943"/>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0" name="Google Shape;1000;p33"/>
            <p:cNvSpPr/>
            <p:nvPr/>
          </p:nvSpPr>
          <p:spPr>
            <a:xfrm>
              <a:off x="4916221" y="2234078"/>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1" name="Google Shape;1001;p33"/>
            <p:cNvSpPr/>
            <p:nvPr/>
          </p:nvSpPr>
          <p:spPr>
            <a:xfrm>
              <a:off x="4916221" y="2218213"/>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2" name="Google Shape;1002;p33"/>
            <p:cNvSpPr/>
            <p:nvPr/>
          </p:nvSpPr>
          <p:spPr>
            <a:xfrm>
              <a:off x="4994104" y="226580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3" name="Google Shape;1003;p33"/>
            <p:cNvSpPr/>
            <p:nvPr/>
          </p:nvSpPr>
          <p:spPr>
            <a:xfrm>
              <a:off x="4994104" y="2187204"/>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4" name="Google Shape;1004;p33"/>
            <p:cNvSpPr/>
            <p:nvPr/>
          </p:nvSpPr>
          <p:spPr>
            <a:xfrm>
              <a:off x="5009969" y="2218213"/>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5" name="Google Shape;1005;p33"/>
            <p:cNvSpPr/>
            <p:nvPr/>
          </p:nvSpPr>
          <p:spPr>
            <a:xfrm>
              <a:off x="4978960" y="2218213"/>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6" name="Google Shape;1006;p33"/>
            <p:cNvSpPr/>
            <p:nvPr/>
          </p:nvSpPr>
          <p:spPr>
            <a:xfrm>
              <a:off x="4947230" y="2218213"/>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7" name="Google Shape;1007;p33"/>
            <p:cNvSpPr/>
            <p:nvPr/>
          </p:nvSpPr>
          <p:spPr>
            <a:xfrm>
              <a:off x="4916221" y="2203069"/>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8" name="Google Shape;1008;p33"/>
            <p:cNvSpPr/>
            <p:nvPr/>
          </p:nvSpPr>
          <p:spPr>
            <a:xfrm>
              <a:off x="5009969" y="2202348"/>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09" name="Google Shape;1009;p33"/>
            <p:cNvSpPr/>
            <p:nvPr/>
          </p:nvSpPr>
          <p:spPr>
            <a:xfrm>
              <a:off x="5009969" y="2234078"/>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0" name="Google Shape;1010;p33"/>
            <p:cNvSpPr/>
            <p:nvPr/>
          </p:nvSpPr>
          <p:spPr>
            <a:xfrm>
              <a:off x="4963095" y="2234078"/>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1" name="Google Shape;1011;p33"/>
            <p:cNvSpPr/>
            <p:nvPr/>
          </p:nvSpPr>
          <p:spPr>
            <a:xfrm>
              <a:off x="4994104" y="2249943"/>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2" name="Google Shape;1012;p33"/>
            <p:cNvSpPr/>
            <p:nvPr/>
          </p:nvSpPr>
          <p:spPr>
            <a:xfrm>
              <a:off x="4963095" y="2328546"/>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3" name="Google Shape;1013;p33"/>
            <p:cNvSpPr/>
            <p:nvPr/>
          </p:nvSpPr>
          <p:spPr>
            <a:xfrm>
              <a:off x="4947230" y="2328546"/>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4" name="Google Shape;1014;p33"/>
            <p:cNvSpPr/>
            <p:nvPr/>
          </p:nvSpPr>
          <p:spPr>
            <a:xfrm>
              <a:off x="4931365" y="2328546"/>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5" name="Google Shape;1015;p33"/>
            <p:cNvSpPr/>
            <p:nvPr/>
          </p:nvSpPr>
          <p:spPr>
            <a:xfrm>
              <a:off x="4916221" y="2328546"/>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6" name="Google Shape;1016;p33"/>
            <p:cNvSpPr/>
            <p:nvPr/>
          </p:nvSpPr>
          <p:spPr>
            <a:xfrm>
              <a:off x="5009969" y="2328546"/>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7" name="Google Shape;1017;p33"/>
            <p:cNvSpPr/>
            <p:nvPr/>
          </p:nvSpPr>
          <p:spPr>
            <a:xfrm>
              <a:off x="4994825" y="2328546"/>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18" name="Google Shape;1018;p33"/>
            <p:cNvSpPr/>
            <p:nvPr/>
          </p:nvSpPr>
          <p:spPr>
            <a:xfrm>
              <a:off x="4978960" y="2328546"/>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019" name="Google Shape;1019;p33"/>
          <p:cNvSpPr/>
          <p:nvPr/>
        </p:nvSpPr>
        <p:spPr>
          <a:xfrm>
            <a:off x="5194261" y="2171339"/>
            <a:ext cx="187495" cy="173072"/>
          </a:xfrm>
          <a:custGeom>
            <a:rect b="b" l="l" r="r" t="t"/>
            <a:pathLst>
              <a:path extrusionOk="0" h="173072" w="187495">
                <a:moveTo>
                  <a:pt x="112497" y="57691"/>
                </a:moveTo>
                <a:lnTo>
                  <a:pt x="131247" y="57691"/>
                </a:lnTo>
                <a:lnTo>
                  <a:pt x="131247" y="38220"/>
                </a:lnTo>
                <a:lnTo>
                  <a:pt x="112497" y="38220"/>
                </a:lnTo>
                <a:lnTo>
                  <a:pt x="112497" y="57691"/>
                </a:lnTo>
                <a:close/>
                <a:moveTo>
                  <a:pt x="93748" y="57691"/>
                </a:moveTo>
                <a:lnTo>
                  <a:pt x="112497" y="57691"/>
                </a:lnTo>
                <a:lnTo>
                  <a:pt x="112497" y="38220"/>
                </a:lnTo>
                <a:lnTo>
                  <a:pt x="93748" y="38220"/>
                </a:lnTo>
                <a:lnTo>
                  <a:pt x="93748" y="57691"/>
                </a:lnTo>
                <a:close/>
                <a:moveTo>
                  <a:pt x="74998" y="57691"/>
                </a:moveTo>
                <a:lnTo>
                  <a:pt x="93748" y="57691"/>
                </a:lnTo>
                <a:lnTo>
                  <a:pt x="93748" y="38220"/>
                </a:lnTo>
                <a:lnTo>
                  <a:pt x="74998" y="38220"/>
                </a:lnTo>
                <a:lnTo>
                  <a:pt x="74998" y="57691"/>
                </a:lnTo>
                <a:close/>
                <a:moveTo>
                  <a:pt x="56249" y="57691"/>
                </a:moveTo>
                <a:lnTo>
                  <a:pt x="74998" y="57691"/>
                </a:lnTo>
                <a:lnTo>
                  <a:pt x="74998" y="38220"/>
                </a:lnTo>
                <a:lnTo>
                  <a:pt x="56249" y="38220"/>
                </a:lnTo>
                <a:lnTo>
                  <a:pt x="56249" y="57691"/>
                </a:lnTo>
                <a:close/>
                <a:moveTo>
                  <a:pt x="37499" y="57691"/>
                </a:moveTo>
                <a:lnTo>
                  <a:pt x="56249" y="57691"/>
                </a:lnTo>
                <a:lnTo>
                  <a:pt x="56249" y="38220"/>
                </a:lnTo>
                <a:lnTo>
                  <a:pt x="37499" y="38220"/>
                </a:lnTo>
                <a:lnTo>
                  <a:pt x="37499" y="57691"/>
                </a:lnTo>
                <a:close/>
                <a:moveTo>
                  <a:pt x="18750" y="57691"/>
                </a:moveTo>
                <a:lnTo>
                  <a:pt x="37499" y="57691"/>
                </a:lnTo>
                <a:lnTo>
                  <a:pt x="37499" y="38220"/>
                </a:lnTo>
                <a:lnTo>
                  <a:pt x="18750" y="38220"/>
                </a:lnTo>
                <a:lnTo>
                  <a:pt x="18750" y="57691"/>
                </a:lnTo>
                <a:close/>
                <a:moveTo>
                  <a:pt x="0" y="77161"/>
                </a:moveTo>
                <a:lnTo>
                  <a:pt x="18750" y="77161"/>
                </a:lnTo>
                <a:lnTo>
                  <a:pt x="18750" y="57691"/>
                </a:lnTo>
                <a:lnTo>
                  <a:pt x="0" y="57691"/>
                </a:lnTo>
                <a:lnTo>
                  <a:pt x="0" y="77161"/>
                </a:lnTo>
                <a:close/>
                <a:moveTo>
                  <a:pt x="0" y="95911"/>
                </a:moveTo>
                <a:lnTo>
                  <a:pt x="18750" y="95911"/>
                </a:lnTo>
                <a:lnTo>
                  <a:pt x="18750" y="76440"/>
                </a:lnTo>
                <a:lnTo>
                  <a:pt x="0" y="76440"/>
                </a:lnTo>
                <a:lnTo>
                  <a:pt x="0" y="95911"/>
                </a:lnTo>
                <a:close/>
                <a:moveTo>
                  <a:pt x="0" y="115382"/>
                </a:moveTo>
                <a:lnTo>
                  <a:pt x="18750" y="115382"/>
                </a:lnTo>
                <a:lnTo>
                  <a:pt x="18750" y="95911"/>
                </a:lnTo>
                <a:lnTo>
                  <a:pt x="0" y="95911"/>
                </a:lnTo>
                <a:lnTo>
                  <a:pt x="0" y="115382"/>
                </a:lnTo>
                <a:close/>
                <a:moveTo>
                  <a:pt x="0" y="134852"/>
                </a:moveTo>
                <a:lnTo>
                  <a:pt x="18750" y="134852"/>
                </a:lnTo>
                <a:lnTo>
                  <a:pt x="18750" y="115382"/>
                </a:lnTo>
                <a:lnTo>
                  <a:pt x="0" y="115382"/>
                </a:lnTo>
                <a:lnTo>
                  <a:pt x="0" y="134852"/>
                </a:lnTo>
                <a:close/>
                <a:moveTo>
                  <a:pt x="0" y="153602"/>
                </a:moveTo>
                <a:lnTo>
                  <a:pt x="18750" y="153602"/>
                </a:lnTo>
                <a:lnTo>
                  <a:pt x="18750" y="134131"/>
                </a:lnTo>
                <a:lnTo>
                  <a:pt x="0" y="134131"/>
                </a:lnTo>
                <a:lnTo>
                  <a:pt x="0" y="153602"/>
                </a:lnTo>
                <a:close/>
                <a:moveTo>
                  <a:pt x="18750" y="173073"/>
                </a:moveTo>
                <a:lnTo>
                  <a:pt x="37499" y="173073"/>
                </a:lnTo>
                <a:lnTo>
                  <a:pt x="37499" y="153602"/>
                </a:lnTo>
                <a:lnTo>
                  <a:pt x="18750" y="153602"/>
                </a:lnTo>
                <a:lnTo>
                  <a:pt x="18750" y="173073"/>
                </a:lnTo>
                <a:close/>
                <a:moveTo>
                  <a:pt x="37499" y="173073"/>
                </a:moveTo>
                <a:lnTo>
                  <a:pt x="56249" y="173073"/>
                </a:lnTo>
                <a:lnTo>
                  <a:pt x="56249" y="153602"/>
                </a:lnTo>
                <a:lnTo>
                  <a:pt x="37499" y="153602"/>
                </a:lnTo>
                <a:lnTo>
                  <a:pt x="37499" y="173073"/>
                </a:lnTo>
                <a:close/>
                <a:moveTo>
                  <a:pt x="56249" y="173073"/>
                </a:moveTo>
                <a:lnTo>
                  <a:pt x="74998" y="173073"/>
                </a:lnTo>
                <a:lnTo>
                  <a:pt x="74998" y="153602"/>
                </a:lnTo>
                <a:lnTo>
                  <a:pt x="56249" y="153602"/>
                </a:lnTo>
                <a:lnTo>
                  <a:pt x="56249" y="173073"/>
                </a:lnTo>
                <a:close/>
                <a:moveTo>
                  <a:pt x="74998" y="173073"/>
                </a:moveTo>
                <a:lnTo>
                  <a:pt x="93748" y="173073"/>
                </a:lnTo>
                <a:lnTo>
                  <a:pt x="93748" y="153602"/>
                </a:lnTo>
                <a:lnTo>
                  <a:pt x="74998" y="153602"/>
                </a:lnTo>
                <a:lnTo>
                  <a:pt x="74998" y="173073"/>
                </a:lnTo>
                <a:close/>
                <a:moveTo>
                  <a:pt x="93748" y="173073"/>
                </a:moveTo>
                <a:lnTo>
                  <a:pt x="112497" y="173073"/>
                </a:lnTo>
                <a:lnTo>
                  <a:pt x="112497" y="153602"/>
                </a:lnTo>
                <a:lnTo>
                  <a:pt x="93748" y="153602"/>
                </a:lnTo>
                <a:lnTo>
                  <a:pt x="93748" y="173073"/>
                </a:lnTo>
                <a:close/>
                <a:moveTo>
                  <a:pt x="112497" y="173073"/>
                </a:moveTo>
                <a:lnTo>
                  <a:pt x="131247" y="173073"/>
                </a:lnTo>
                <a:lnTo>
                  <a:pt x="131247" y="153602"/>
                </a:lnTo>
                <a:lnTo>
                  <a:pt x="112497" y="153602"/>
                </a:lnTo>
                <a:lnTo>
                  <a:pt x="112497" y="173073"/>
                </a:lnTo>
                <a:close/>
                <a:moveTo>
                  <a:pt x="131247" y="173073"/>
                </a:moveTo>
                <a:lnTo>
                  <a:pt x="149997" y="173073"/>
                </a:lnTo>
                <a:lnTo>
                  <a:pt x="149997" y="153602"/>
                </a:lnTo>
                <a:lnTo>
                  <a:pt x="131247" y="153602"/>
                </a:lnTo>
                <a:lnTo>
                  <a:pt x="131247" y="173073"/>
                </a:lnTo>
                <a:close/>
                <a:moveTo>
                  <a:pt x="149997" y="57691"/>
                </a:moveTo>
                <a:lnTo>
                  <a:pt x="168746" y="57691"/>
                </a:lnTo>
                <a:lnTo>
                  <a:pt x="168746" y="38220"/>
                </a:lnTo>
                <a:lnTo>
                  <a:pt x="149997" y="38220"/>
                </a:lnTo>
                <a:lnTo>
                  <a:pt x="149997" y="57691"/>
                </a:lnTo>
                <a:close/>
                <a:moveTo>
                  <a:pt x="131247" y="57691"/>
                </a:moveTo>
                <a:lnTo>
                  <a:pt x="149997" y="57691"/>
                </a:lnTo>
                <a:lnTo>
                  <a:pt x="149997" y="38220"/>
                </a:lnTo>
                <a:lnTo>
                  <a:pt x="131247" y="38220"/>
                </a:lnTo>
                <a:lnTo>
                  <a:pt x="131247" y="57691"/>
                </a:lnTo>
                <a:close/>
                <a:moveTo>
                  <a:pt x="168746" y="77161"/>
                </a:moveTo>
                <a:lnTo>
                  <a:pt x="187495" y="77161"/>
                </a:lnTo>
                <a:lnTo>
                  <a:pt x="187495" y="57691"/>
                </a:lnTo>
                <a:lnTo>
                  <a:pt x="168746" y="57691"/>
                </a:lnTo>
                <a:lnTo>
                  <a:pt x="168746" y="77161"/>
                </a:lnTo>
                <a:close/>
                <a:moveTo>
                  <a:pt x="168746" y="95911"/>
                </a:moveTo>
                <a:lnTo>
                  <a:pt x="187495" y="95911"/>
                </a:lnTo>
                <a:lnTo>
                  <a:pt x="187495" y="76440"/>
                </a:lnTo>
                <a:lnTo>
                  <a:pt x="168746" y="76440"/>
                </a:lnTo>
                <a:lnTo>
                  <a:pt x="168746" y="95911"/>
                </a:lnTo>
                <a:close/>
                <a:moveTo>
                  <a:pt x="168746" y="115382"/>
                </a:moveTo>
                <a:lnTo>
                  <a:pt x="187495" y="115382"/>
                </a:lnTo>
                <a:lnTo>
                  <a:pt x="187495" y="95911"/>
                </a:lnTo>
                <a:lnTo>
                  <a:pt x="168746" y="95911"/>
                </a:lnTo>
                <a:lnTo>
                  <a:pt x="168746" y="115382"/>
                </a:lnTo>
                <a:close/>
                <a:moveTo>
                  <a:pt x="168746" y="134852"/>
                </a:moveTo>
                <a:lnTo>
                  <a:pt x="187495" y="134852"/>
                </a:lnTo>
                <a:lnTo>
                  <a:pt x="187495" y="115382"/>
                </a:lnTo>
                <a:lnTo>
                  <a:pt x="168746" y="115382"/>
                </a:lnTo>
                <a:lnTo>
                  <a:pt x="168746" y="134852"/>
                </a:lnTo>
                <a:close/>
                <a:moveTo>
                  <a:pt x="168746" y="153602"/>
                </a:moveTo>
                <a:lnTo>
                  <a:pt x="187495" y="153602"/>
                </a:lnTo>
                <a:lnTo>
                  <a:pt x="187495" y="134131"/>
                </a:lnTo>
                <a:lnTo>
                  <a:pt x="168746" y="134131"/>
                </a:lnTo>
                <a:lnTo>
                  <a:pt x="168746" y="153602"/>
                </a:lnTo>
                <a:close/>
                <a:moveTo>
                  <a:pt x="149997" y="173073"/>
                </a:moveTo>
                <a:lnTo>
                  <a:pt x="168746" y="173073"/>
                </a:lnTo>
                <a:lnTo>
                  <a:pt x="168746" y="153602"/>
                </a:lnTo>
                <a:lnTo>
                  <a:pt x="149997" y="153602"/>
                </a:lnTo>
                <a:lnTo>
                  <a:pt x="149997" y="173073"/>
                </a:lnTo>
                <a:close/>
                <a:moveTo>
                  <a:pt x="112497" y="38220"/>
                </a:moveTo>
                <a:lnTo>
                  <a:pt x="131247" y="38220"/>
                </a:lnTo>
                <a:lnTo>
                  <a:pt x="131247" y="18750"/>
                </a:lnTo>
                <a:lnTo>
                  <a:pt x="112497" y="18750"/>
                </a:lnTo>
                <a:lnTo>
                  <a:pt x="112497" y="38220"/>
                </a:lnTo>
                <a:close/>
                <a:moveTo>
                  <a:pt x="93748" y="19471"/>
                </a:moveTo>
                <a:lnTo>
                  <a:pt x="112497" y="19471"/>
                </a:lnTo>
                <a:lnTo>
                  <a:pt x="112497" y="0"/>
                </a:lnTo>
                <a:lnTo>
                  <a:pt x="93748" y="0"/>
                </a:lnTo>
                <a:lnTo>
                  <a:pt x="93748" y="19471"/>
                </a:lnTo>
                <a:close/>
                <a:moveTo>
                  <a:pt x="74998" y="19471"/>
                </a:moveTo>
                <a:lnTo>
                  <a:pt x="93748" y="19471"/>
                </a:lnTo>
                <a:lnTo>
                  <a:pt x="93748" y="0"/>
                </a:lnTo>
                <a:lnTo>
                  <a:pt x="74998" y="0"/>
                </a:lnTo>
                <a:lnTo>
                  <a:pt x="74998" y="19471"/>
                </a:lnTo>
                <a:close/>
                <a:moveTo>
                  <a:pt x="56249" y="38220"/>
                </a:moveTo>
                <a:lnTo>
                  <a:pt x="74998" y="38220"/>
                </a:lnTo>
                <a:lnTo>
                  <a:pt x="74998" y="18750"/>
                </a:lnTo>
                <a:lnTo>
                  <a:pt x="56249" y="18750"/>
                </a:lnTo>
                <a:lnTo>
                  <a:pt x="56249"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020" name="Google Shape;1020;p33"/>
          <p:cNvGrpSpPr/>
          <p:nvPr/>
        </p:nvGrpSpPr>
        <p:grpSpPr>
          <a:xfrm>
            <a:off x="5573552" y="2171339"/>
            <a:ext cx="173072" cy="173072"/>
            <a:chOff x="5559474" y="2171339"/>
            <a:chExt cx="173072" cy="173072"/>
          </a:xfrm>
        </p:grpSpPr>
        <p:sp>
          <p:nvSpPr>
            <p:cNvPr id="1021" name="Google Shape;1021;p33"/>
            <p:cNvSpPr/>
            <p:nvPr/>
          </p:nvSpPr>
          <p:spPr>
            <a:xfrm>
              <a:off x="5628703" y="2187925"/>
              <a:ext cx="14422" cy="14422"/>
            </a:xfrm>
            <a:custGeom>
              <a:rect b="b" l="l" r="r" t="t"/>
              <a:pathLst>
                <a:path extrusionOk="0" h="14422" w="14422">
                  <a:moveTo>
                    <a:pt x="7211" y="14423"/>
                  </a:moveTo>
                  <a:cubicBezTo>
                    <a:pt x="10817" y="14423"/>
                    <a:pt x="14423" y="11538"/>
                    <a:pt x="14423" y="7211"/>
                  </a:cubicBezTo>
                  <a:cubicBezTo>
                    <a:pt x="14423" y="2884"/>
                    <a:pt x="11538" y="0"/>
                    <a:pt x="7211" y="0"/>
                  </a:cubicBezTo>
                  <a:cubicBezTo>
                    <a:pt x="2884" y="0"/>
                    <a:pt x="0" y="2884"/>
                    <a:pt x="0" y="7211"/>
                  </a:cubicBezTo>
                  <a:cubicBezTo>
                    <a:pt x="0" y="11538"/>
                    <a:pt x="2884" y="14423"/>
                    <a:pt x="7211" y="14423"/>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2" name="Google Shape;1022;p33"/>
            <p:cNvSpPr/>
            <p:nvPr/>
          </p:nvSpPr>
          <p:spPr>
            <a:xfrm>
              <a:off x="5559474" y="2171339"/>
              <a:ext cx="173072" cy="173072"/>
            </a:xfrm>
            <a:custGeom>
              <a:rect b="b" l="l" r="r" t="t"/>
              <a:pathLst>
                <a:path extrusionOk="0" h="173072" w="173072">
                  <a:moveTo>
                    <a:pt x="155766" y="48316"/>
                  </a:moveTo>
                  <a:lnTo>
                    <a:pt x="134852" y="48316"/>
                  </a:lnTo>
                  <a:lnTo>
                    <a:pt x="134852" y="17307"/>
                  </a:lnTo>
                  <a:cubicBezTo>
                    <a:pt x="134852" y="7933"/>
                    <a:pt x="126920" y="0"/>
                    <a:pt x="117545" y="0"/>
                  </a:cubicBezTo>
                  <a:lnTo>
                    <a:pt x="69229" y="0"/>
                  </a:lnTo>
                  <a:cubicBezTo>
                    <a:pt x="59855" y="0"/>
                    <a:pt x="51922" y="7933"/>
                    <a:pt x="51922" y="17307"/>
                  </a:cubicBezTo>
                  <a:lnTo>
                    <a:pt x="51922" y="41826"/>
                  </a:lnTo>
                  <a:lnTo>
                    <a:pt x="17307" y="41826"/>
                  </a:lnTo>
                  <a:cubicBezTo>
                    <a:pt x="7933" y="41826"/>
                    <a:pt x="0" y="49758"/>
                    <a:pt x="0" y="59133"/>
                  </a:cubicBezTo>
                  <a:lnTo>
                    <a:pt x="0" y="107449"/>
                  </a:lnTo>
                  <a:cubicBezTo>
                    <a:pt x="0" y="116824"/>
                    <a:pt x="7933" y="124756"/>
                    <a:pt x="17307" y="124756"/>
                  </a:cubicBezTo>
                  <a:lnTo>
                    <a:pt x="38221" y="124756"/>
                  </a:lnTo>
                  <a:lnTo>
                    <a:pt x="38221" y="155765"/>
                  </a:lnTo>
                  <a:cubicBezTo>
                    <a:pt x="38221" y="165140"/>
                    <a:pt x="46153" y="173073"/>
                    <a:pt x="55528" y="173073"/>
                  </a:cubicBezTo>
                  <a:lnTo>
                    <a:pt x="103844" y="173073"/>
                  </a:lnTo>
                  <a:cubicBezTo>
                    <a:pt x="113218" y="173073"/>
                    <a:pt x="121151" y="165140"/>
                    <a:pt x="121151" y="155765"/>
                  </a:cubicBezTo>
                  <a:lnTo>
                    <a:pt x="121151" y="131247"/>
                  </a:lnTo>
                  <a:lnTo>
                    <a:pt x="155766" y="131247"/>
                  </a:lnTo>
                  <a:cubicBezTo>
                    <a:pt x="165140" y="131247"/>
                    <a:pt x="173073" y="123314"/>
                    <a:pt x="173073" y="113939"/>
                  </a:cubicBezTo>
                  <a:lnTo>
                    <a:pt x="173073" y="65623"/>
                  </a:lnTo>
                  <a:cubicBezTo>
                    <a:pt x="173073" y="56248"/>
                    <a:pt x="165140" y="48316"/>
                    <a:pt x="155766" y="48316"/>
                  </a:cubicBezTo>
                  <a:close/>
                  <a:moveTo>
                    <a:pt x="7211" y="107449"/>
                  </a:moveTo>
                  <a:lnTo>
                    <a:pt x="7211" y="59133"/>
                  </a:lnTo>
                  <a:cubicBezTo>
                    <a:pt x="7211" y="53364"/>
                    <a:pt x="11538" y="49037"/>
                    <a:pt x="17307" y="49037"/>
                  </a:cubicBezTo>
                  <a:lnTo>
                    <a:pt x="93748" y="49037"/>
                  </a:lnTo>
                  <a:cubicBezTo>
                    <a:pt x="98075" y="49037"/>
                    <a:pt x="98075" y="41826"/>
                    <a:pt x="93748" y="41826"/>
                  </a:cubicBezTo>
                  <a:lnTo>
                    <a:pt x="59133" y="41826"/>
                  </a:lnTo>
                  <a:lnTo>
                    <a:pt x="59133" y="17307"/>
                  </a:lnTo>
                  <a:cubicBezTo>
                    <a:pt x="59133" y="11538"/>
                    <a:pt x="63460" y="7211"/>
                    <a:pt x="69229" y="7211"/>
                  </a:cubicBezTo>
                  <a:lnTo>
                    <a:pt x="117545" y="7211"/>
                  </a:lnTo>
                  <a:cubicBezTo>
                    <a:pt x="123314" y="7211"/>
                    <a:pt x="127641" y="11538"/>
                    <a:pt x="127641" y="17307"/>
                  </a:cubicBezTo>
                  <a:lnTo>
                    <a:pt x="127641" y="72835"/>
                  </a:lnTo>
                  <a:cubicBezTo>
                    <a:pt x="127641" y="78604"/>
                    <a:pt x="123314" y="82931"/>
                    <a:pt x="117545" y="82931"/>
                  </a:cubicBezTo>
                  <a:lnTo>
                    <a:pt x="55528" y="82931"/>
                  </a:lnTo>
                  <a:cubicBezTo>
                    <a:pt x="46153" y="82931"/>
                    <a:pt x="38221" y="90863"/>
                    <a:pt x="38221" y="100238"/>
                  </a:cubicBezTo>
                  <a:lnTo>
                    <a:pt x="38221" y="117545"/>
                  </a:lnTo>
                  <a:lnTo>
                    <a:pt x="17307" y="117545"/>
                  </a:lnTo>
                  <a:cubicBezTo>
                    <a:pt x="11538" y="117545"/>
                    <a:pt x="7211" y="113218"/>
                    <a:pt x="7211" y="107449"/>
                  </a:cubicBezTo>
                  <a:close/>
                  <a:moveTo>
                    <a:pt x="166583" y="113939"/>
                  </a:moveTo>
                  <a:cubicBezTo>
                    <a:pt x="166583" y="119709"/>
                    <a:pt x="162256" y="124035"/>
                    <a:pt x="156487" y="124035"/>
                  </a:cubicBezTo>
                  <a:lnTo>
                    <a:pt x="80046" y="124035"/>
                  </a:lnTo>
                  <a:cubicBezTo>
                    <a:pt x="75719" y="124035"/>
                    <a:pt x="75719" y="131247"/>
                    <a:pt x="80046" y="131247"/>
                  </a:cubicBezTo>
                  <a:lnTo>
                    <a:pt x="114661" y="131247"/>
                  </a:lnTo>
                  <a:lnTo>
                    <a:pt x="114661" y="155765"/>
                  </a:lnTo>
                  <a:cubicBezTo>
                    <a:pt x="114661" y="161534"/>
                    <a:pt x="110334" y="165861"/>
                    <a:pt x="104565" y="165861"/>
                  </a:cubicBezTo>
                  <a:lnTo>
                    <a:pt x="56249" y="165861"/>
                  </a:lnTo>
                  <a:cubicBezTo>
                    <a:pt x="50479" y="165861"/>
                    <a:pt x="46153" y="161534"/>
                    <a:pt x="46153" y="155765"/>
                  </a:cubicBezTo>
                  <a:lnTo>
                    <a:pt x="46153" y="100238"/>
                  </a:lnTo>
                  <a:cubicBezTo>
                    <a:pt x="46153" y="94469"/>
                    <a:pt x="50479" y="90142"/>
                    <a:pt x="56249" y="90142"/>
                  </a:cubicBezTo>
                  <a:lnTo>
                    <a:pt x="118266" y="90142"/>
                  </a:lnTo>
                  <a:cubicBezTo>
                    <a:pt x="127641" y="90142"/>
                    <a:pt x="135574" y="82209"/>
                    <a:pt x="135574" y="72835"/>
                  </a:cubicBezTo>
                  <a:lnTo>
                    <a:pt x="135574" y="55527"/>
                  </a:lnTo>
                  <a:lnTo>
                    <a:pt x="156487" y="55527"/>
                  </a:lnTo>
                  <a:cubicBezTo>
                    <a:pt x="162256" y="55527"/>
                    <a:pt x="166583" y="59854"/>
                    <a:pt x="166583" y="65623"/>
                  </a:cubicBezTo>
                  <a:lnTo>
                    <a:pt x="166583" y="11393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3" name="Google Shape;1023;p33"/>
            <p:cNvSpPr/>
            <p:nvPr/>
          </p:nvSpPr>
          <p:spPr>
            <a:xfrm>
              <a:off x="5649616" y="2312682"/>
              <a:ext cx="14422" cy="14422"/>
            </a:xfrm>
            <a:custGeom>
              <a:rect b="b" l="l" r="r" t="t"/>
              <a:pathLst>
                <a:path extrusionOk="0" h="14422" w="14422">
                  <a:moveTo>
                    <a:pt x="7211" y="14423"/>
                  </a:moveTo>
                  <a:cubicBezTo>
                    <a:pt x="10817" y="14423"/>
                    <a:pt x="14423" y="11538"/>
                    <a:pt x="14423" y="7211"/>
                  </a:cubicBezTo>
                  <a:cubicBezTo>
                    <a:pt x="14423" y="2884"/>
                    <a:pt x="11538" y="0"/>
                    <a:pt x="7211" y="0"/>
                  </a:cubicBezTo>
                  <a:cubicBezTo>
                    <a:pt x="2885" y="0"/>
                    <a:pt x="0" y="2884"/>
                    <a:pt x="0" y="7211"/>
                  </a:cubicBezTo>
                  <a:cubicBezTo>
                    <a:pt x="0" y="11538"/>
                    <a:pt x="2885" y="14423"/>
                    <a:pt x="7211" y="14423"/>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024" name="Google Shape;1024;p33"/>
          <p:cNvGrpSpPr/>
          <p:nvPr/>
        </p:nvGrpSpPr>
        <p:grpSpPr>
          <a:xfrm>
            <a:off x="5938420" y="2171339"/>
            <a:ext cx="230763" cy="173072"/>
            <a:chOff x="5905619" y="2171339"/>
            <a:chExt cx="230763" cy="173072"/>
          </a:xfrm>
        </p:grpSpPr>
        <p:sp>
          <p:nvSpPr>
            <p:cNvPr id="1025" name="Google Shape;1025;p33"/>
            <p:cNvSpPr/>
            <p:nvPr/>
          </p:nvSpPr>
          <p:spPr>
            <a:xfrm>
              <a:off x="5958262" y="2171339"/>
              <a:ext cx="20912" cy="10817"/>
            </a:xfrm>
            <a:custGeom>
              <a:rect b="b" l="l" r="r" t="t"/>
              <a:pathLst>
                <a:path extrusionOk="0" h="10817" w="20912">
                  <a:moveTo>
                    <a:pt x="20913" y="0"/>
                  </a:moveTo>
                  <a:lnTo>
                    <a:pt x="0" y="0"/>
                  </a:lnTo>
                  <a:lnTo>
                    <a:pt x="0" y="10817"/>
                  </a:lnTo>
                  <a:lnTo>
                    <a:pt x="20913" y="10817"/>
                  </a:lnTo>
                  <a:lnTo>
                    <a:pt x="2091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6" name="Google Shape;1026;p33"/>
            <p:cNvSpPr/>
            <p:nvPr/>
          </p:nvSpPr>
          <p:spPr>
            <a:xfrm>
              <a:off x="5947445" y="218215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7" name="Google Shape;1027;p33"/>
            <p:cNvSpPr/>
            <p:nvPr/>
          </p:nvSpPr>
          <p:spPr>
            <a:xfrm>
              <a:off x="5979175" y="218215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8" name="Google Shape;1028;p33"/>
            <p:cNvSpPr/>
            <p:nvPr/>
          </p:nvSpPr>
          <p:spPr>
            <a:xfrm>
              <a:off x="5936628" y="219297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29" name="Google Shape;1029;p33"/>
            <p:cNvSpPr/>
            <p:nvPr/>
          </p:nvSpPr>
          <p:spPr>
            <a:xfrm>
              <a:off x="5989271" y="219297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0" name="Google Shape;1030;p33"/>
            <p:cNvSpPr/>
            <p:nvPr/>
          </p:nvSpPr>
          <p:spPr>
            <a:xfrm>
              <a:off x="5926532" y="220379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1" name="Google Shape;1031;p33"/>
            <p:cNvSpPr/>
            <p:nvPr/>
          </p:nvSpPr>
          <p:spPr>
            <a:xfrm>
              <a:off x="6000088" y="220379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2" name="Google Shape;1032;p33"/>
            <p:cNvSpPr/>
            <p:nvPr/>
          </p:nvSpPr>
          <p:spPr>
            <a:xfrm>
              <a:off x="6021001" y="222542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3" name="Google Shape;1033;p33"/>
            <p:cNvSpPr/>
            <p:nvPr/>
          </p:nvSpPr>
          <p:spPr>
            <a:xfrm>
              <a:off x="6010184" y="221460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4" name="Google Shape;1034;p33"/>
            <p:cNvSpPr/>
            <p:nvPr/>
          </p:nvSpPr>
          <p:spPr>
            <a:xfrm>
              <a:off x="5915715" y="2236241"/>
              <a:ext cx="31730" cy="10817"/>
            </a:xfrm>
            <a:custGeom>
              <a:rect b="b" l="l" r="r" t="t"/>
              <a:pathLst>
                <a:path extrusionOk="0" h="10817" w="31730">
                  <a:moveTo>
                    <a:pt x="31730" y="0"/>
                  </a:moveTo>
                  <a:lnTo>
                    <a:pt x="0" y="0"/>
                  </a:lnTo>
                  <a:lnTo>
                    <a:pt x="0" y="10817"/>
                  </a:lnTo>
                  <a:lnTo>
                    <a:pt x="31730" y="10817"/>
                  </a:lnTo>
                  <a:lnTo>
                    <a:pt x="3173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5" name="Google Shape;1035;p33"/>
            <p:cNvSpPr/>
            <p:nvPr/>
          </p:nvSpPr>
          <p:spPr>
            <a:xfrm>
              <a:off x="5989271" y="2236241"/>
              <a:ext cx="31729" cy="10817"/>
            </a:xfrm>
            <a:custGeom>
              <a:rect b="b" l="l" r="r" t="t"/>
              <a:pathLst>
                <a:path extrusionOk="0" h="10817" w="31729">
                  <a:moveTo>
                    <a:pt x="31730" y="0"/>
                  </a:moveTo>
                  <a:lnTo>
                    <a:pt x="0" y="0"/>
                  </a:lnTo>
                  <a:lnTo>
                    <a:pt x="0" y="10817"/>
                  </a:lnTo>
                  <a:lnTo>
                    <a:pt x="31730" y="10817"/>
                  </a:lnTo>
                  <a:lnTo>
                    <a:pt x="3173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6" name="Google Shape;1036;p33"/>
            <p:cNvSpPr/>
            <p:nvPr/>
          </p:nvSpPr>
          <p:spPr>
            <a:xfrm>
              <a:off x="5947445" y="2247058"/>
              <a:ext cx="10817" cy="86536"/>
            </a:xfrm>
            <a:custGeom>
              <a:rect b="b" l="l" r="r" t="t"/>
              <a:pathLst>
                <a:path extrusionOk="0" h="86536" w="10817">
                  <a:moveTo>
                    <a:pt x="10817" y="0"/>
                  </a:moveTo>
                  <a:lnTo>
                    <a:pt x="0" y="0"/>
                  </a:lnTo>
                  <a:lnTo>
                    <a:pt x="0" y="86536"/>
                  </a:lnTo>
                  <a:lnTo>
                    <a:pt x="10817" y="86536"/>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7" name="Google Shape;1037;p33"/>
            <p:cNvSpPr/>
            <p:nvPr/>
          </p:nvSpPr>
          <p:spPr>
            <a:xfrm>
              <a:off x="5958262" y="2333594"/>
              <a:ext cx="20912" cy="10817"/>
            </a:xfrm>
            <a:custGeom>
              <a:rect b="b" l="l" r="r" t="t"/>
              <a:pathLst>
                <a:path extrusionOk="0" h="10817" w="20912">
                  <a:moveTo>
                    <a:pt x="20913" y="0"/>
                  </a:moveTo>
                  <a:lnTo>
                    <a:pt x="0" y="0"/>
                  </a:lnTo>
                  <a:lnTo>
                    <a:pt x="0" y="10817"/>
                  </a:lnTo>
                  <a:lnTo>
                    <a:pt x="20913" y="10817"/>
                  </a:lnTo>
                  <a:lnTo>
                    <a:pt x="2091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8" name="Google Shape;1038;p33"/>
            <p:cNvSpPr/>
            <p:nvPr/>
          </p:nvSpPr>
          <p:spPr>
            <a:xfrm>
              <a:off x="5979175" y="2247058"/>
              <a:ext cx="10817" cy="86536"/>
            </a:xfrm>
            <a:custGeom>
              <a:rect b="b" l="l" r="r" t="t"/>
              <a:pathLst>
                <a:path extrusionOk="0" h="86536" w="10817">
                  <a:moveTo>
                    <a:pt x="10817" y="0"/>
                  </a:moveTo>
                  <a:lnTo>
                    <a:pt x="0" y="0"/>
                  </a:lnTo>
                  <a:lnTo>
                    <a:pt x="0" y="86536"/>
                  </a:lnTo>
                  <a:lnTo>
                    <a:pt x="10817" y="86536"/>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39" name="Google Shape;1039;p33"/>
            <p:cNvSpPr/>
            <p:nvPr/>
          </p:nvSpPr>
          <p:spPr>
            <a:xfrm>
              <a:off x="5915715" y="221460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0" name="Google Shape;1040;p33"/>
            <p:cNvSpPr/>
            <p:nvPr/>
          </p:nvSpPr>
          <p:spPr>
            <a:xfrm>
              <a:off x="5905619" y="222542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1" name="Google Shape;1041;p33"/>
            <p:cNvSpPr/>
            <p:nvPr/>
          </p:nvSpPr>
          <p:spPr>
            <a:xfrm>
              <a:off x="6063548" y="2333594"/>
              <a:ext cx="20913" cy="10817"/>
            </a:xfrm>
            <a:custGeom>
              <a:rect b="b" l="l" r="r" t="t"/>
              <a:pathLst>
                <a:path extrusionOk="0" h="10817" w="20913">
                  <a:moveTo>
                    <a:pt x="20913" y="0"/>
                  </a:moveTo>
                  <a:lnTo>
                    <a:pt x="0" y="0"/>
                  </a:lnTo>
                  <a:lnTo>
                    <a:pt x="0" y="10817"/>
                  </a:lnTo>
                  <a:lnTo>
                    <a:pt x="20913" y="10817"/>
                  </a:lnTo>
                  <a:lnTo>
                    <a:pt x="2091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2" name="Google Shape;1042;p33"/>
            <p:cNvSpPr/>
            <p:nvPr/>
          </p:nvSpPr>
          <p:spPr>
            <a:xfrm>
              <a:off x="6083740" y="232277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3" name="Google Shape;1043;p33"/>
            <p:cNvSpPr/>
            <p:nvPr/>
          </p:nvSpPr>
          <p:spPr>
            <a:xfrm>
              <a:off x="6052010" y="232277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4" name="Google Shape;1044;p33"/>
            <p:cNvSpPr/>
            <p:nvPr/>
          </p:nvSpPr>
          <p:spPr>
            <a:xfrm>
              <a:off x="6094557" y="231196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5" name="Google Shape;1045;p33"/>
            <p:cNvSpPr/>
            <p:nvPr/>
          </p:nvSpPr>
          <p:spPr>
            <a:xfrm>
              <a:off x="6041914" y="231196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6" name="Google Shape;1046;p33"/>
            <p:cNvSpPr/>
            <p:nvPr/>
          </p:nvSpPr>
          <p:spPr>
            <a:xfrm>
              <a:off x="6104653" y="230114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7" name="Google Shape;1047;p33"/>
            <p:cNvSpPr/>
            <p:nvPr/>
          </p:nvSpPr>
          <p:spPr>
            <a:xfrm>
              <a:off x="6031097" y="230114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8" name="Google Shape;1048;p33"/>
            <p:cNvSpPr/>
            <p:nvPr/>
          </p:nvSpPr>
          <p:spPr>
            <a:xfrm>
              <a:off x="6010184" y="227950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49" name="Google Shape;1049;p33"/>
            <p:cNvSpPr/>
            <p:nvPr/>
          </p:nvSpPr>
          <p:spPr>
            <a:xfrm>
              <a:off x="6021001" y="229032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0" name="Google Shape;1050;p33"/>
            <p:cNvSpPr/>
            <p:nvPr/>
          </p:nvSpPr>
          <p:spPr>
            <a:xfrm>
              <a:off x="6094557" y="2268692"/>
              <a:ext cx="31730" cy="10817"/>
            </a:xfrm>
            <a:custGeom>
              <a:rect b="b" l="l" r="r" t="t"/>
              <a:pathLst>
                <a:path extrusionOk="0" h="10817" w="31730">
                  <a:moveTo>
                    <a:pt x="31730" y="0"/>
                  </a:moveTo>
                  <a:lnTo>
                    <a:pt x="0" y="0"/>
                  </a:lnTo>
                  <a:lnTo>
                    <a:pt x="0" y="10817"/>
                  </a:lnTo>
                  <a:lnTo>
                    <a:pt x="31730" y="10817"/>
                  </a:lnTo>
                  <a:lnTo>
                    <a:pt x="3173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1" name="Google Shape;1051;p33"/>
            <p:cNvSpPr/>
            <p:nvPr/>
          </p:nvSpPr>
          <p:spPr>
            <a:xfrm>
              <a:off x="6021001" y="2268692"/>
              <a:ext cx="31730" cy="10817"/>
            </a:xfrm>
            <a:custGeom>
              <a:rect b="b" l="l" r="r" t="t"/>
              <a:pathLst>
                <a:path extrusionOk="0" h="10817" w="31730">
                  <a:moveTo>
                    <a:pt x="31730" y="0"/>
                  </a:moveTo>
                  <a:lnTo>
                    <a:pt x="0" y="0"/>
                  </a:lnTo>
                  <a:lnTo>
                    <a:pt x="0" y="10817"/>
                  </a:lnTo>
                  <a:lnTo>
                    <a:pt x="31730" y="10817"/>
                  </a:lnTo>
                  <a:lnTo>
                    <a:pt x="3173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2" name="Google Shape;1052;p33"/>
            <p:cNvSpPr/>
            <p:nvPr/>
          </p:nvSpPr>
          <p:spPr>
            <a:xfrm>
              <a:off x="6083740" y="2182156"/>
              <a:ext cx="10817" cy="86536"/>
            </a:xfrm>
            <a:custGeom>
              <a:rect b="b" l="l" r="r" t="t"/>
              <a:pathLst>
                <a:path extrusionOk="0" h="86536" w="10817">
                  <a:moveTo>
                    <a:pt x="10817" y="0"/>
                  </a:moveTo>
                  <a:lnTo>
                    <a:pt x="0" y="0"/>
                  </a:lnTo>
                  <a:lnTo>
                    <a:pt x="0" y="86536"/>
                  </a:lnTo>
                  <a:lnTo>
                    <a:pt x="10817" y="86536"/>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3" name="Google Shape;1053;p33"/>
            <p:cNvSpPr/>
            <p:nvPr/>
          </p:nvSpPr>
          <p:spPr>
            <a:xfrm>
              <a:off x="6063548" y="2171339"/>
              <a:ext cx="20913" cy="10817"/>
            </a:xfrm>
            <a:custGeom>
              <a:rect b="b" l="l" r="r" t="t"/>
              <a:pathLst>
                <a:path extrusionOk="0" h="10817" w="20913">
                  <a:moveTo>
                    <a:pt x="20913" y="0"/>
                  </a:moveTo>
                  <a:lnTo>
                    <a:pt x="0" y="0"/>
                  </a:lnTo>
                  <a:lnTo>
                    <a:pt x="0" y="10817"/>
                  </a:lnTo>
                  <a:lnTo>
                    <a:pt x="20913" y="10817"/>
                  </a:lnTo>
                  <a:lnTo>
                    <a:pt x="2091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4" name="Google Shape;1054;p33"/>
            <p:cNvSpPr/>
            <p:nvPr/>
          </p:nvSpPr>
          <p:spPr>
            <a:xfrm>
              <a:off x="6052010" y="2182156"/>
              <a:ext cx="10817" cy="86536"/>
            </a:xfrm>
            <a:custGeom>
              <a:rect b="b" l="l" r="r" t="t"/>
              <a:pathLst>
                <a:path extrusionOk="0" h="86536" w="10817">
                  <a:moveTo>
                    <a:pt x="10817" y="0"/>
                  </a:moveTo>
                  <a:lnTo>
                    <a:pt x="0" y="0"/>
                  </a:lnTo>
                  <a:lnTo>
                    <a:pt x="0" y="86536"/>
                  </a:lnTo>
                  <a:lnTo>
                    <a:pt x="10817" y="86536"/>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5" name="Google Shape;1055;p33"/>
            <p:cNvSpPr/>
            <p:nvPr/>
          </p:nvSpPr>
          <p:spPr>
            <a:xfrm>
              <a:off x="6115470" y="229032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6" name="Google Shape;1056;p33"/>
            <p:cNvSpPr/>
            <p:nvPr/>
          </p:nvSpPr>
          <p:spPr>
            <a:xfrm>
              <a:off x="6125565" y="227950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057" name="Google Shape;1057;p33"/>
          <p:cNvGrpSpPr/>
          <p:nvPr/>
        </p:nvGrpSpPr>
        <p:grpSpPr>
          <a:xfrm>
            <a:off x="6360979" y="2171339"/>
            <a:ext cx="173073" cy="173072"/>
            <a:chOff x="6309455" y="2171339"/>
            <a:chExt cx="173073" cy="173072"/>
          </a:xfrm>
        </p:grpSpPr>
        <p:sp>
          <p:nvSpPr>
            <p:cNvPr id="1058" name="Google Shape;1058;p33"/>
            <p:cNvSpPr/>
            <p:nvPr/>
          </p:nvSpPr>
          <p:spPr>
            <a:xfrm>
              <a:off x="6385174" y="2171339"/>
              <a:ext cx="54085" cy="10817"/>
            </a:xfrm>
            <a:custGeom>
              <a:rect b="b" l="l" r="r" t="t"/>
              <a:pathLst>
                <a:path extrusionOk="0" h="10817" w="54085">
                  <a:moveTo>
                    <a:pt x="54085" y="0"/>
                  </a:moveTo>
                  <a:lnTo>
                    <a:pt x="0" y="0"/>
                  </a:lnTo>
                  <a:lnTo>
                    <a:pt x="0" y="10817"/>
                  </a:lnTo>
                  <a:lnTo>
                    <a:pt x="54085" y="10817"/>
                  </a:lnTo>
                  <a:lnTo>
                    <a:pt x="5408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59" name="Google Shape;1059;p33"/>
            <p:cNvSpPr/>
            <p:nvPr/>
          </p:nvSpPr>
          <p:spPr>
            <a:xfrm>
              <a:off x="6439259" y="218215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0" name="Google Shape;1060;p33"/>
            <p:cNvSpPr/>
            <p:nvPr/>
          </p:nvSpPr>
          <p:spPr>
            <a:xfrm>
              <a:off x="6428442" y="219297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1" name="Google Shape;1061;p33"/>
            <p:cNvSpPr/>
            <p:nvPr/>
          </p:nvSpPr>
          <p:spPr>
            <a:xfrm>
              <a:off x="6417625" y="2203790"/>
              <a:ext cx="10817" cy="21634"/>
            </a:xfrm>
            <a:custGeom>
              <a:rect b="b" l="l" r="r" t="t"/>
              <a:pathLst>
                <a:path extrusionOk="0" h="21634" w="10817">
                  <a:moveTo>
                    <a:pt x="10817" y="0"/>
                  </a:moveTo>
                  <a:lnTo>
                    <a:pt x="0" y="0"/>
                  </a:lnTo>
                  <a:lnTo>
                    <a:pt x="0" y="21634"/>
                  </a:lnTo>
                  <a:lnTo>
                    <a:pt x="10817" y="21634"/>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2" name="Google Shape;1062;p33"/>
            <p:cNvSpPr/>
            <p:nvPr/>
          </p:nvSpPr>
          <p:spPr>
            <a:xfrm>
              <a:off x="6428442" y="2225424"/>
              <a:ext cx="21634" cy="10817"/>
            </a:xfrm>
            <a:custGeom>
              <a:rect b="b" l="l" r="r" t="t"/>
              <a:pathLst>
                <a:path extrusionOk="0" h="10817" w="21634">
                  <a:moveTo>
                    <a:pt x="21634" y="0"/>
                  </a:moveTo>
                  <a:lnTo>
                    <a:pt x="0" y="0"/>
                  </a:lnTo>
                  <a:lnTo>
                    <a:pt x="0" y="10817"/>
                  </a:lnTo>
                  <a:lnTo>
                    <a:pt x="21634" y="10817"/>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3" name="Google Shape;1063;p33"/>
            <p:cNvSpPr/>
            <p:nvPr/>
          </p:nvSpPr>
          <p:spPr>
            <a:xfrm>
              <a:off x="6450076" y="221460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4" name="Google Shape;1064;p33"/>
            <p:cNvSpPr/>
            <p:nvPr/>
          </p:nvSpPr>
          <p:spPr>
            <a:xfrm>
              <a:off x="6460893" y="220379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5" name="Google Shape;1065;p33"/>
            <p:cNvSpPr/>
            <p:nvPr/>
          </p:nvSpPr>
          <p:spPr>
            <a:xfrm>
              <a:off x="6471711" y="2214607"/>
              <a:ext cx="10817" cy="54085"/>
            </a:xfrm>
            <a:custGeom>
              <a:rect b="b" l="l" r="r" t="t"/>
              <a:pathLst>
                <a:path extrusionOk="0" h="54085" w="10817">
                  <a:moveTo>
                    <a:pt x="10817" y="0"/>
                  </a:moveTo>
                  <a:lnTo>
                    <a:pt x="0" y="0"/>
                  </a:lnTo>
                  <a:lnTo>
                    <a:pt x="0" y="54085"/>
                  </a:lnTo>
                  <a:lnTo>
                    <a:pt x="10817" y="54085"/>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6" name="Google Shape;1066;p33"/>
            <p:cNvSpPr/>
            <p:nvPr/>
          </p:nvSpPr>
          <p:spPr>
            <a:xfrm>
              <a:off x="6374357" y="218215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7" name="Google Shape;1067;p33"/>
            <p:cNvSpPr/>
            <p:nvPr/>
          </p:nvSpPr>
          <p:spPr>
            <a:xfrm>
              <a:off x="6363540" y="219297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8" name="Google Shape;1068;p33"/>
            <p:cNvSpPr/>
            <p:nvPr/>
          </p:nvSpPr>
          <p:spPr>
            <a:xfrm>
              <a:off x="6352723" y="2203790"/>
              <a:ext cx="10817" cy="64902"/>
            </a:xfrm>
            <a:custGeom>
              <a:rect b="b" l="l" r="r" t="t"/>
              <a:pathLst>
                <a:path extrusionOk="0" h="64902" w="10817">
                  <a:moveTo>
                    <a:pt x="10817" y="0"/>
                  </a:moveTo>
                  <a:lnTo>
                    <a:pt x="0" y="0"/>
                  </a:lnTo>
                  <a:lnTo>
                    <a:pt x="0" y="64902"/>
                  </a:lnTo>
                  <a:lnTo>
                    <a:pt x="10817" y="64902"/>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69" name="Google Shape;1069;p33"/>
            <p:cNvSpPr/>
            <p:nvPr/>
          </p:nvSpPr>
          <p:spPr>
            <a:xfrm>
              <a:off x="6460893" y="226869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0" name="Google Shape;1070;p33"/>
            <p:cNvSpPr/>
            <p:nvPr/>
          </p:nvSpPr>
          <p:spPr>
            <a:xfrm>
              <a:off x="6450076" y="227950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1" name="Google Shape;1071;p33"/>
            <p:cNvSpPr/>
            <p:nvPr/>
          </p:nvSpPr>
          <p:spPr>
            <a:xfrm>
              <a:off x="6341906" y="226869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2" name="Google Shape;1072;p33"/>
            <p:cNvSpPr/>
            <p:nvPr/>
          </p:nvSpPr>
          <p:spPr>
            <a:xfrm>
              <a:off x="6331089" y="227950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3" name="Google Shape;1073;p33"/>
            <p:cNvSpPr/>
            <p:nvPr/>
          </p:nvSpPr>
          <p:spPr>
            <a:xfrm>
              <a:off x="6320272" y="229032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4" name="Google Shape;1074;p33"/>
            <p:cNvSpPr/>
            <p:nvPr/>
          </p:nvSpPr>
          <p:spPr>
            <a:xfrm>
              <a:off x="6309455" y="230114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5" name="Google Shape;1075;p33"/>
            <p:cNvSpPr/>
            <p:nvPr/>
          </p:nvSpPr>
          <p:spPr>
            <a:xfrm>
              <a:off x="6363540" y="231196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6" name="Google Shape;1076;p33"/>
            <p:cNvSpPr/>
            <p:nvPr/>
          </p:nvSpPr>
          <p:spPr>
            <a:xfrm>
              <a:off x="6374357" y="230114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7" name="Google Shape;1077;p33"/>
            <p:cNvSpPr/>
            <p:nvPr/>
          </p:nvSpPr>
          <p:spPr>
            <a:xfrm>
              <a:off x="6352723" y="232277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8" name="Google Shape;1078;p33"/>
            <p:cNvSpPr/>
            <p:nvPr/>
          </p:nvSpPr>
          <p:spPr>
            <a:xfrm>
              <a:off x="6341906" y="233359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79" name="Google Shape;1079;p33"/>
            <p:cNvSpPr/>
            <p:nvPr/>
          </p:nvSpPr>
          <p:spPr>
            <a:xfrm>
              <a:off x="6385174" y="229032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0" name="Google Shape;1080;p33"/>
            <p:cNvSpPr/>
            <p:nvPr/>
          </p:nvSpPr>
          <p:spPr>
            <a:xfrm>
              <a:off x="6395991" y="2290326"/>
              <a:ext cx="54085" cy="10817"/>
            </a:xfrm>
            <a:custGeom>
              <a:rect b="b" l="l" r="r" t="t"/>
              <a:pathLst>
                <a:path extrusionOk="0" h="10817" w="54085">
                  <a:moveTo>
                    <a:pt x="54085" y="0"/>
                  </a:moveTo>
                  <a:lnTo>
                    <a:pt x="0" y="0"/>
                  </a:lnTo>
                  <a:lnTo>
                    <a:pt x="0" y="10817"/>
                  </a:lnTo>
                  <a:lnTo>
                    <a:pt x="54085" y="10817"/>
                  </a:lnTo>
                  <a:lnTo>
                    <a:pt x="5408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081" name="Google Shape;1081;p33"/>
          <p:cNvSpPr/>
          <p:nvPr/>
        </p:nvSpPr>
        <p:spPr>
          <a:xfrm>
            <a:off x="6725847" y="2185762"/>
            <a:ext cx="86536" cy="144227"/>
          </a:xfrm>
          <a:custGeom>
            <a:rect b="b" l="l" r="r" t="t"/>
            <a:pathLst>
              <a:path extrusionOk="0" h="144227" w="86536">
                <a:moveTo>
                  <a:pt x="79325" y="64902"/>
                </a:moveTo>
                <a:lnTo>
                  <a:pt x="79325" y="57691"/>
                </a:lnTo>
                <a:lnTo>
                  <a:pt x="72114" y="57691"/>
                </a:lnTo>
                <a:lnTo>
                  <a:pt x="72114" y="50479"/>
                </a:lnTo>
                <a:lnTo>
                  <a:pt x="57691" y="50479"/>
                </a:lnTo>
                <a:lnTo>
                  <a:pt x="57691" y="36057"/>
                </a:lnTo>
                <a:lnTo>
                  <a:pt x="43268" y="36057"/>
                </a:lnTo>
                <a:lnTo>
                  <a:pt x="43268" y="21634"/>
                </a:lnTo>
                <a:lnTo>
                  <a:pt x="28845" y="21634"/>
                </a:lnTo>
                <a:lnTo>
                  <a:pt x="28845" y="7211"/>
                </a:lnTo>
                <a:lnTo>
                  <a:pt x="14423" y="7211"/>
                </a:lnTo>
                <a:lnTo>
                  <a:pt x="14423" y="0"/>
                </a:lnTo>
                <a:lnTo>
                  <a:pt x="0" y="0"/>
                </a:lnTo>
                <a:lnTo>
                  <a:pt x="0" y="21634"/>
                </a:lnTo>
                <a:lnTo>
                  <a:pt x="14423" y="21634"/>
                </a:lnTo>
                <a:lnTo>
                  <a:pt x="14423" y="36057"/>
                </a:lnTo>
                <a:lnTo>
                  <a:pt x="28845" y="36057"/>
                </a:lnTo>
                <a:lnTo>
                  <a:pt x="28845" y="50479"/>
                </a:lnTo>
                <a:lnTo>
                  <a:pt x="43268" y="50479"/>
                </a:lnTo>
                <a:lnTo>
                  <a:pt x="43268" y="64902"/>
                </a:lnTo>
                <a:lnTo>
                  <a:pt x="57691" y="64902"/>
                </a:lnTo>
                <a:lnTo>
                  <a:pt x="57691" y="79325"/>
                </a:lnTo>
                <a:lnTo>
                  <a:pt x="43268" y="79325"/>
                </a:lnTo>
                <a:lnTo>
                  <a:pt x="43268" y="93748"/>
                </a:lnTo>
                <a:lnTo>
                  <a:pt x="28845" y="93748"/>
                </a:lnTo>
                <a:lnTo>
                  <a:pt x="28845" y="108170"/>
                </a:lnTo>
                <a:lnTo>
                  <a:pt x="14423" y="108170"/>
                </a:lnTo>
                <a:lnTo>
                  <a:pt x="14423" y="122593"/>
                </a:lnTo>
                <a:lnTo>
                  <a:pt x="0" y="122593"/>
                </a:lnTo>
                <a:lnTo>
                  <a:pt x="0" y="144227"/>
                </a:lnTo>
                <a:lnTo>
                  <a:pt x="14423" y="144227"/>
                </a:lnTo>
                <a:lnTo>
                  <a:pt x="14423" y="137016"/>
                </a:lnTo>
                <a:lnTo>
                  <a:pt x="28845" y="137016"/>
                </a:lnTo>
                <a:lnTo>
                  <a:pt x="28845" y="122593"/>
                </a:lnTo>
                <a:lnTo>
                  <a:pt x="43268" y="122593"/>
                </a:lnTo>
                <a:lnTo>
                  <a:pt x="43268" y="108170"/>
                </a:lnTo>
                <a:lnTo>
                  <a:pt x="57691" y="108170"/>
                </a:lnTo>
                <a:lnTo>
                  <a:pt x="57691" y="93748"/>
                </a:lnTo>
                <a:lnTo>
                  <a:pt x="72114" y="93748"/>
                </a:lnTo>
                <a:lnTo>
                  <a:pt x="72114" y="86536"/>
                </a:lnTo>
                <a:lnTo>
                  <a:pt x="79325" y="86536"/>
                </a:lnTo>
                <a:lnTo>
                  <a:pt x="79325" y="79325"/>
                </a:lnTo>
                <a:lnTo>
                  <a:pt x="86536" y="79325"/>
                </a:lnTo>
                <a:lnTo>
                  <a:pt x="86536" y="64902"/>
                </a:lnTo>
                <a:lnTo>
                  <a:pt x="79325" y="6490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2" name="Google Shape;1082;p33"/>
          <p:cNvSpPr/>
          <p:nvPr/>
        </p:nvSpPr>
        <p:spPr>
          <a:xfrm>
            <a:off x="7004179" y="2214607"/>
            <a:ext cx="144227" cy="86536"/>
          </a:xfrm>
          <a:custGeom>
            <a:rect b="b" l="l" r="r" t="t"/>
            <a:pathLst>
              <a:path extrusionOk="0" h="86536" w="144227">
                <a:moveTo>
                  <a:pt x="137016" y="72114"/>
                </a:moveTo>
                <a:lnTo>
                  <a:pt x="137016" y="57691"/>
                </a:lnTo>
                <a:lnTo>
                  <a:pt x="122593" y="57691"/>
                </a:lnTo>
                <a:lnTo>
                  <a:pt x="122593" y="43268"/>
                </a:lnTo>
                <a:lnTo>
                  <a:pt x="108170" y="43268"/>
                </a:lnTo>
                <a:lnTo>
                  <a:pt x="108170" y="28845"/>
                </a:lnTo>
                <a:lnTo>
                  <a:pt x="93748" y="28845"/>
                </a:lnTo>
                <a:lnTo>
                  <a:pt x="93748" y="14423"/>
                </a:lnTo>
                <a:lnTo>
                  <a:pt x="86536" y="14423"/>
                </a:lnTo>
                <a:lnTo>
                  <a:pt x="86536" y="7211"/>
                </a:lnTo>
                <a:lnTo>
                  <a:pt x="79325" y="7211"/>
                </a:lnTo>
                <a:lnTo>
                  <a:pt x="79325" y="0"/>
                </a:lnTo>
                <a:lnTo>
                  <a:pt x="64902" y="0"/>
                </a:lnTo>
                <a:lnTo>
                  <a:pt x="64902" y="7211"/>
                </a:lnTo>
                <a:lnTo>
                  <a:pt x="57691" y="7211"/>
                </a:lnTo>
                <a:lnTo>
                  <a:pt x="57691" y="14423"/>
                </a:lnTo>
                <a:lnTo>
                  <a:pt x="50479" y="14423"/>
                </a:lnTo>
                <a:lnTo>
                  <a:pt x="50479" y="28845"/>
                </a:lnTo>
                <a:lnTo>
                  <a:pt x="36057" y="28845"/>
                </a:lnTo>
                <a:lnTo>
                  <a:pt x="36057" y="43268"/>
                </a:lnTo>
                <a:lnTo>
                  <a:pt x="21634" y="43268"/>
                </a:lnTo>
                <a:lnTo>
                  <a:pt x="21634" y="57691"/>
                </a:lnTo>
                <a:lnTo>
                  <a:pt x="7211" y="57691"/>
                </a:lnTo>
                <a:lnTo>
                  <a:pt x="7211" y="72114"/>
                </a:lnTo>
                <a:lnTo>
                  <a:pt x="0" y="72114"/>
                </a:lnTo>
                <a:lnTo>
                  <a:pt x="0" y="86536"/>
                </a:lnTo>
                <a:lnTo>
                  <a:pt x="21634" y="86536"/>
                </a:lnTo>
                <a:lnTo>
                  <a:pt x="21634" y="72114"/>
                </a:lnTo>
                <a:lnTo>
                  <a:pt x="36057" y="72114"/>
                </a:lnTo>
                <a:lnTo>
                  <a:pt x="36057" y="57691"/>
                </a:lnTo>
                <a:lnTo>
                  <a:pt x="50479" y="57691"/>
                </a:lnTo>
                <a:lnTo>
                  <a:pt x="50479" y="43268"/>
                </a:lnTo>
                <a:lnTo>
                  <a:pt x="64902" y="43268"/>
                </a:lnTo>
                <a:lnTo>
                  <a:pt x="64902" y="28845"/>
                </a:lnTo>
                <a:lnTo>
                  <a:pt x="79325" y="28845"/>
                </a:lnTo>
                <a:lnTo>
                  <a:pt x="79325" y="43268"/>
                </a:lnTo>
                <a:lnTo>
                  <a:pt x="93748" y="43268"/>
                </a:lnTo>
                <a:lnTo>
                  <a:pt x="93748" y="57691"/>
                </a:lnTo>
                <a:lnTo>
                  <a:pt x="108170" y="57691"/>
                </a:lnTo>
                <a:lnTo>
                  <a:pt x="108170" y="72114"/>
                </a:lnTo>
                <a:lnTo>
                  <a:pt x="122593" y="72114"/>
                </a:lnTo>
                <a:lnTo>
                  <a:pt x="122593" y="86536"/>
                </a:lnTo>
                <a:lnTo>
                  <a:pt x="144227" y="86536"/>
                </a:lnTo>
                <a:lnTo>
                  <a:pt x="144227" y="72114"/>
                </a:lnTo>
                <a:lnTo>
                  <a:pt x="137016" y="7211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3" name="Google Shape;1083;p33"/>
          <p:cNvSpPr/>
          <p:nvPr/>
        </p:nvSpPr>
        <p:spPr>
          <a:xfrm>
            <a:off x="7340202" y="2214607"/>
            <a:ext cx="144227" cy="86536"/>
          </a:xfrm>
          <a:custGeom>
            <a:rect b="b" l="l" r="r" t="t"/>
            <a:pathLst>
              <a:path extrusionOk="0" h="86536" w="144227">
                <a:moveTo>
                  <a:pt x="122593" y="0"/>
                </a:moveTo>
                <a:lnTo>
                  <a:pt x="122593" y="14423"/>
                </a:lnTo>
                <a:lnTo>
                  <a:pt x="108170" y="14423"/>
                </a:lnTo>
                <a:lnTo>
                  <a:pt x="108170" y="28845"/>
                </a:lnTo>
                <a:lnTo>
                  <a:pt x="93748" y="28845"/>
                </a:lnTo>
                <a:lnTo>
                  <a:pt x="93748" y="43268"/>
                </a:lnTo>
                <a:lnTo>
                  <a:pt x="79325" y="43268"/>
                </a:lnTo>
                <a:lnTo>
                  <a:pt x="79325" y="57691"/>
                </a:lnTo>
                <a:lnTo>
                  <a:pt x="64902" y="57691"/>
                </a:lnTo>
                <a:lnTo>
                  <a:pt x="64902" y="43268"/>
                </a:lnTo>
                <a:lnTo>
                  <a:pt x="50479" y="43268"/>
                </a:lnTo>
                <a:lnTo>
                  <a:pt x="50479" y="28845"/>
                </a:lnTo>
                <a:lnTo>
                  <a:pt x="36057" y="28845"/>
                </a:lnTo>
                <a:lnTo>
                  <a:pt x="36057" y="14423"/>
                </a:lnTo>
                <a:lnTo>
                  <a:pt x="21634" y="14423"/>
                </a:lnTo>
                <a:lnTo>
                  <a:pt x="21634" y="0"/>
                </a:lnTo>
                <a:lnTo>
                  <a:pt x="0" y="0"/>
                </a:lnTo>
                <a:lnTo>
                  <a:pt x="0" y="14423"/>
                </a:lnTo>
                <a:lnTo>
                  <a:pt x="7211" y="14423"/>
                </a:lnTo>
                <a:lnTo>
                  <a:pt x="7211" y="28845"/>
                </a:lnTo>
                <a:lnTo>
                  <a:pt x="21634" y="28845"/>
                </a:lnTo>
                <a:lnTo>
                  <a:pt x="21634" y="43268"/>
                </a:lnTo>
                <a:lnTo>
                  <a:pt x="36057" y="43268"/>
                </a:lnTo>
                <a:lnTo>
                  <a:pt x="36057" y="57691"/>
                </a:lnTo>
                <a:lnTo>
                  <a:pt x="50479" y="57691"/>
                </a:lnTo>
                <a:lnTo>
                  <a:pt x="50479" y="72114"/>
                </a:lnTo>
                <a:lnTo>
                  <a:pt x="57691" y="72114"/>
                </a:lnTo>
                <a:lnTo>
                  <a:pt x="57691" y="79325"/>
                </a:lnTo>
                <a:lnTo>
                  <a:pt x="64902" y="79325"/>
                </a:lnTo>
                <a:lnTo>
                  <a:pt x="64902" y="86536"/>
                </a:lnTo>
                <a:lnTo>
                  <a:pt x="79325" y="86536"/>
                </a:lnTo>
                <a:lnTo>
                  <a:pt x="79325" y="79325"/>
                </a:lnTo>
                <a:lnTo>
                  <a:pt x="86536" y="79325"/>
                </a:lnTo>
                <a:lnTo>
                  <a:pt x="86536" y="72114"/>
                </a:lnTo>
                <a:lnTo>
                  <a:pt x="93748" y="72114"/>
                </a:lnTo>
                <a:lnTo>
                  <a:pt x="93748" y="57691"/>
                </a:lnTo>
                <a:lnTo>
                  <a:pt x="108170" y="57691"/>
                </a:lnTo>
                <a:lnTo>
                  <a:pt x="108170" y="43268"/>
                </a:lnTo>
                <a:lnTo>
                  <a:pt x="122593" y="43268"/>
                </a:lnTo>
                <a:lnTo>
                  <a:pt x="122593" y="28845"/>
                </a:lnTo>
                <a:lnTo>
                  <a:pt x="137016" y="28845"/>
                </a:lnTo>
                <a:lnTo>
                  <a:pt x="137016" y="14423"/>
                </a:lnTo>
                <a:lnTo>
                  <a:pt x="144227" y="14423"/>
                </a:lnTo>
                <a:lnTo>
                  <a:pt x="144227" y="0"/>
                </a:lnTo>
                <a:lnTo>
                  <a:pt x="12259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4" name="Google Shape;1084;p33"/>
          <p:cNvSpPr/>
          <p:nvPr/>
        </p:nvSpPr>
        <p:spPr>
          <a:xfrm>
            <a:off x="7676225" y="2185762"/>
            <a:ext cx="86536" cy="144227"/>
          </a:xfrm>
          <a:custGeom>
            <a:rect b="b" l="l" r="r" t="t"/>
            <a:pathLst>
              <a:path extrusionOk="0" h="144227" w="86536">
                <a:moveTo>
                  <a:pt x="72114" y="0"/>
                </a:moveTo>
                <a:lnTo>
                  <a:pt x="72114" y="7211"/>
                </a:lnTo>
                <a:lnTo>
                  <a:pt x="57691" y="7211"/>
                </a:lnTo>
                <a:lnTo>
                  <a:pt x="57691" y="21634"/>
                </a:lnTo>
                <a:lnTo>
                  <a:pt x="43268" y="21634"/>
                </a:lnTo>
                <a:lnTo>
                  <a:pt x="43268" y="36057"/>
                </a:lnTo>
                <a:lnTo>
                  <a:pt x="28845" y="36057"/>
                </a:lnTo>
                <a:lnTo>
                  <a:pt x="28845" y="50479"/>
                </a:lnTo>
                <a:lnTo>
                  <a:pt x="14423" y="50479"/>
                </a:lnTo>
                <a:lnTo>
                  <a:pt x="14423" y="57691"/>
                </a:lnTo>
                <a:lnTo>
                  <a:pt x="7211" y="57691"/>
                </a:lnTo>
                <a:lnTo>
                  <a:pt x="7211" y="64902"/>
                </a:lnTo>
                <a:lnTo>
                  <a:pt x="0" y="64902"/>
                </a:lnTo>
                <a:lnTo>
                  <a:pt x="0" y="79325"/>
                </a:lnTo>
                <a:lnTo>
                  <a:pt x="7211" y="79325"/>
                </a:lnTo>
                <a:lnTo>
                  <a:pt x="7211" y="86536"/>
                </a:lnTo>
                <a:lnTo>
                  <a:pt x="14423" y="86536"/>
                </a:lnTo>
                <a:lnTo>
                  <a:pt x="14423" y="93748"/>
                </a:lnTo>
                <a:lnTo>
                  <a:pt x="28845" y="93748"/>
                </a:lnTo>
                <a:lnTo>
                  <a:pt x="28845" y="108170"/>
                </a:lnTo>
                <a:lnTo>
                  <a:pt x="43268" y="108170"/>
                </a:lnTo>
                <a:lnTo>
                  <a:pt x="43268" y="122593"/>
                </a:lnTo>
                <a:lnTo>
                  <a:pt x="57691" y="122593"/>
                </a:lnTo>
                <a:lnTo>
                  <a:pt x="57691" y="137016"/>
                </a:lnTo>
                <a:lnTo>
                  <a:pt x="72114" y="137016"/>
                </a:lnTo>
                <a:lnTo>
                  <a:pt x="72114" y="144227"/>
                </a:lnTo>
                <a:lnTo>
                  <a:pt x="86536" y="144227"/>
                </a:lnTo>
                <a:lnTo>
                  <a:pt x="86536" y="122593"/>
                </a:lnTo>
                <a:lnTo>
                  <a:pt x="72114" y="122593"/>
                </a:lnTo>
                <a:lnTo>
                  <a:pt x="72114" y="108170"/>
                </a:lnTo>
                <a:lnTo>
                  <a:pt x="57691" y="108170"/>
                </a:lnTo>
                <a:lnTo>
                  <a:pt x="57691" y="93748"/>
                </a:lnTo>
                <a:lnTo>
                  <a:pt x="43268" y="93748"/>
                </a:lnTo>
                <a:lnTo>
                  <a:pt x="43268" y="79325"/>
                </a:lnTo>
                <a:lnTo>
                  <a:pt x="28845" y="79325"/>
                </a:lnTo>
                <a:lnTo>
                  <a:pt x="28845" y="64902"/>
                </a:lnTo>
                <a:lnTo>
                  <a:pt x="43268" y="64902"/>
                </a:lnTo>
                <a:lnTo>
                  <a:pt x="43268" y="50479"/>
                </a:lnTo>
                <a:lnTo>
                  <a:pt x="57691" y="50479"/>
                </a:lnTo>
                <a:lnTo>
                  <a:pt x="57691" y="36057"/>
                </a:lnTo>
                <a:lnTo>
                  <a:pt x="72114" y="36057"/>
                </a:lnTo>
                <a:lnTo>
                  <a:pt x="72114" y="21634"/>
                </a:lnTo>
                <a:lnTo>
                  <a:pt x="86536" y="21634"/>
                </a:lnTo>
                <a:lnTo>
                  <a:pt x="86536" y="0"/>
                </a:lnTo>
                <a:lnTo>
                  <a:pt x="7211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085" name="Google Shape;1085;p33"/>
          <p:cNvGrpSpPr/>
          <p:nvPr/>
        </p:nvGrpSpPr>
        <p:grpSpPr>
          <a:xfrm>
            <a:off x="7954557" y="2171339"/>
            <a:ext cx="173072" cy="173072"/>
            <a:chOff x="8040181" y="2171339"/>
            <a:chExt cx="173072" cy="173072"/>
          </a:xfrm>
        </p:grpSpPr>
        <p:sp>
          <p:nvSpPr>
            <p:cNvPr id="1086" name="Google Shape;1086;p33"/>
            <p:cNvSpPr/>
            <p:nvPr/>
          </p:nvSpPr>
          <p:spPr>
            <a:xfrm>
              <a:off x="8040181" y="2171339"/>
              <a:ext cx="173072" cy="173072"/>
            </a:xfrm>
            <a:custGeom>
              <a:rect b="b" l="l" r="r" t="t"/>
              <a:pathLst>
                <a:path extrusionOk="0" h="173072" w="173072">
                  <a:moveTo>
                    <a:pt x="86536" y="0"/>
                  </a:moveTo>
                  <a:cubicBezTo>
                    <a:pt x="38942" y="0"/>
                    <a:pt x="0" y="38941"/>
                    <a:pt x="0" y="86536"/>
                  </a:cubicBezTo>
                  <a:cubicBezTo>
                    <a:pt x="0" y="134131"/>
                    <a:pt x="38942" y="173073"/>
                    <a:pt x="86536" y="173073"/>
                  </a:cubicBezTo>
                  <a:cubicBezTo>
                    <a:pt x="134132" y="173073"/>
                    <a:pt x="173073" y="134131"/>
                    <a:pt x="173073" y="86536"/>
                  </a:cubicBezTo>
                  <a:cubicBezTo>
                    <a:pt x="173073" y="38941"/>
                    <a:pt x="134132" y="0"/>
                    <a:pt x="86536" y="0"/>
                  </a:cubicBezTo>
                  <a:close/>
                  <a:moveTo>
                    <a:pt x="148554" y="79325"/>
                  </a:moveTo>
                  <a:lnTo>
                    <a:pt x="159371" y="79325"/>
                  </a:lnTo>
                  <a:lnTo>
                    <a:pt x="159371" y="86536"/>
                  </a:lnTo>
                  <a:cubicBezTo>
                    <a:pt x="159371" y="126920"/>
                    <a:pt x="126920" y="159371"/>
                    <a:pt x="86536" y="159371"/>
                  </a:cubicBezTo>
                  <a:cubicBezTo>
                    <a:pt x="46153" y="159371"/>
                    <a:pt x="13702" y="126920"/>
                    <a:pt x="13702" y="86536"/>
                  </a:cubicBezTo>
                  <a:cubicBezTo>
                    <a:pt x="13702" y="46153"/>
                    <a:pt x="13702" y="82209"/>
                    <a:pt x="13702" y="79325"/>
                  </a:cubicBezTo>
                  <a:lnTo>
                    <a:pt x="24519" y="79325"/>
                  </a:lnTo>
                  <a:lnTo>
                    <a:pt x="24519" y="65623"/>
                  </a:lnTo>
                  <a:lnTo>
                    <a:pt x="38221" y="65623"/>
                  </a:lnTo>
                  <a:lnTo>
                    <a:pt x="38221" y="51922"/>
                  </a:lnTo>
                  <a:lnTo>
                    <a:pt x="51922" y="51922"/>
                  </a:lnTo>
                  <a:lnTo>
                    <a:pt x="51922" y="38220"/>
                  </a:lnTo>
                  <a:lnTo>
                    <a:pt x="38221" y="38220"/>
                  </a:lnTo>
                  <a:lnTo>
                    <a:pt x="38221" y="31730"/>
                  </a:lnTo>
                  <a:cubicBezTo>
                    <a:pt x="41105" y="28845"/>
                    <a:pt x="44711" y="26682"/>
                    <a:pt x="47595" y="24519"/>
                  </a:cubicBezTo>
                  <a:lnTo>
                    <a:pt x="79325" y="24519"/>
                  </a:lnTo>
                  <a:lnTo>
                    <a:pt x="79325" y="13702"/>
                  </a:lnTo>
                  <a:lnTo>
                    <a:pt x="86536" y="13702"/>
                  </a:lnTo>
                  <a:cubicBezTo>
                    <a:pt x="98796" y="13702"/>
                    <a:pt x="110334" y="16586"/>
                    <a:pt x="121151" y="22355"/>
                  </a:cubicBezTo>
                  <a:lnTo>
                    <a:pt x="121151" y="24519"/>
                  </a:lnTo>
                  <a:lnTo>
                    <a:pt x="107449" y="24519"/>
                  </a:lnTo>
                  <a:lnTo>
                    <a:pt x="107449" y="38220"/>
                  </a:lnTo>
                  <a:lnTo>
                    <a:pt x="93748" y="38220"/>
                  </a:lnTo>
                  <a:lnTo>
                    <a:pt x="93748" y="51922"/>
                  </a:lnTo>
                  <a:lnTo>
                    <a:pt x="134852" y="51922"/>
                  </a:lnTo>
                  <a:lnTo>
                    <a:pt x="134852" y="65623"/>
                  </a:lnTo>
                  <a:lnTo>
                    <a:pt x="93748" y="65623"/>
                  </a:lnTo>
                  <a:lnTo>
                    <a:pt x="93748" y="93026"/>
                  </a:lnTo>
                  <a:lnTo>
                    <a:pt x="107449" y="93026"/>
                  </a:lnTo>
                  <a:lnTo>
                    <a:pt x="107449" y="106728"/>
                  </a:lnTo>
                  <a:lnTo>
                    <a:pt x="121151" y="106728"/>
                  </a:lnTo>
                  <a:lnTo>
                    <a:pt x="121151" y="134131"/>
                  </a:lnTo>
                  <a:lnTo>
                    <a:pt x="134852" y="134131"/>
                  </a:lnTo>
                  <a:lnTo>
                    <a:pt x="134852" y="106728"/>
                  </a:lnTo>
                  <a:lnTo>
                    <a:pt x="148554" y="106728"/>
                  </a:lnTo>
                  <a:lnTo>
                    <a:pt x="148554" y="79325"/>
                  </a:lnTo>
                  <a:lnTo>
                    <a:pt x="148554" y="7932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87" name="Google Shape;1087;p33"/>
            <p:cNvSpPr/>
            <p:nvPr/>
          </p:nvSpPr>
          <p:spPr>
            <a:xfrm>
              <a:off x="8065420" y="2251385"/>
              <a:ext cx="41104" cy="54806"/>
            </a:xfrm>
            <a:custGeom>
              <a:rect b="b" l="l" r="r" t="t"/>
              <a:pathLst>
                <a:path extrusionOk="0" h="54806" w="41104">
                  <a:moveTo>
                    <a:pt x="13702" y="27403"/>
                  </a:moveTo>
                  <a:lnTo>
                    <a:pt x="13702" y="54806"/>
                  </a:lnTo>
                  <a:lnTo>
                    <a:pt x="27404" y="54806"/>
                  </a:lnTo>
                  <a:lnTo>
                    <a:pt x="27404" y="41105"/>
                  </a:lnTo>
                  <a:lnTo>
                    <a:pt x="41105" y="41105"/>
                  </a:lnTo>
                  <a:lnTo>
                    <a:pt x="41105" y="13702"/>
                  </a:lnTo>
                  <a:lnTo>
                    <a:pt x="13702" y="13702"/>
                  </a:lnTo>
                  <a:lnTo>
                    <a:pt x="13702" y="0"/>
                  </a:lnTo>
                  <a:lnTo>
                    <a:pt x="0" y="0"/>
                  </a:lnTo>
                  <a:lnTo>
                    <a:pt x="0" y="27403"/>
                  </a:lnTo>
                  <a:lnTo>
                    <a:pt x="13702" y="27403"/>
                  </a:lnTo>
                  <a:lnTo>
                    <a:pt x="13702" y="2740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088" name="Google Shape;1088;p33"/>
          <p:cNvGrpSpPr/>
          <p:nvPr/>
        </p:nvGrpSpPr>
        <p:grpSpPr>
          <a:xfrm>
            <a:off x="8319425" y="2171339"/>
            <a:ext cx="173071" cy="173072"/>
            <a:chOff x="8386326" y="2171339"/>
            <a:chExt cx="173071" cy="173072"/>
          </a:xfrm>
        </p:grpSpPr>
        <p:sp>
          <p:nvSpPr>
            <p:cNvPr id="1089" name="Google Shape;1089;p33"/>
            <p:cNvSpPr/>
            <p:nvPr/>
          </p:nvSpPr>
          <p:spPr>
            <a:xfrm>
              <a:off x="8525505" y="2182877"/>
              <a:ext cx="23075" cy="131967"/>
            </a:xfrm>
            <a:custGeom>
              <a:rect b="b" l="l" r="r" t="t"/>
              <a:pathLst>
                <a:path extrusionOk="0" h="131967" w="23075">
                  <a:moveTo>
                    <a:pt x="23076" y="52643"/>
                  </a:moveTo>
                  <a:lnTo>
                    <a:pt x="23076" y="41105"/>
                  </a:lnTo>
                  <a:lnTo>
                    <a:pt x="11538" y="41105"/>
                  </a:lnTo>
                  <a:lnTo>
                    <a:pt x="11538" y="0"/>
                  </a:lnTo>
                  <a:lnTo>
                    <a:pt x="0" y="0"/>
                  </a:lnTo>
                  <a:lnTo>
                    <a:pt x="0" y="131968"/>
                  </a:lnTo>
                  <a:lnTo>
                    <a:pt x="11538" y="131968"/>
                  </a:lnTo>
                  <a:lnTo>
                    <a:pt x="11538" y="90863"/>
                  </a:lnTo>
                  <a:lnTo>
                    <a:pt x="23076" y="90863"/>
                  </a:lnTo>
                  <a:lnTo>
                    <a:pt x="23076" y="79325"/>
                  </a:lnTo>
                  <a:lnTo>
                    <a:pt x="11538" y="79325"/>
                  </a:lnTo>
                  <a:lnTo>
                    <a:pt x="11538" y="52643"/>
                  </a:lnTo>
                  <a:lnTo>
                    <a:pt x="23076" y="5264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0" name="Google Shape;1090;p33"/>
            <p:cNvSpPr/>
            <p:nvPr/>
          </p:nvSpPr>
          <p:spPr>
            <a:xfrm>
              <a:off x="8503150" y="2171339"/>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1" name="Google Shape;1091;p33"/>
            <p:cNvSpPr/>
            <p:nvPr/>
          </p:nvSpPr>
          <p:spPr>
            <a:xfrm>
              <a:off x="8503150" y="2314124"/>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2" name="Google Shape;1092;p33"/>
            <p:cNvSpPr/>
            <p:nvPr/>
          </p:nvSpPr>
          <p:spPr>
            <a:xfrm>
              <a:off x="8469256" y="2193694"/>
              <a:ext cx="22355" cy="11537"/>
            </a:xfrm>
            <a:custGeom>
              <a:rect b="b" l="l" r="r" t="t"/>
              <a:pathLst>
                <a:path extrusionOk="0" h="11537"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3" name="Google Shape;1093;p33"/>
            <p:cNvSpPr/>
            <p:nvPr/>
          </p:nvSpPr>
          <p:spPr>
            <a:xfrm>
              <a:off x="8469256" y="2291768"/>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4" name="Google Shape;1094;p33"/>
            <p:cNvSpPr/>
            <p:nvPr/>
          </p:nvSpPr>
          <p:spPr>
            <a:xfrm>
              <a:off x="8409402" y="2205232"/>
              <a:ext cx="60575" cy="128362"/>
            </a:xfrm>
            <a:custGeom>
              <a:rect b="b" l="l" r="r" t="t"/>
              <a:pathLst>
                <a:path extrusionOk="0" h="128362" w="60575">
                  <a:moveTo>
                    <a:pt x="59854" y="11538"/>
                  </a:moveTo>
                  <a:lnTo>
                    <a:pt x="59854" y="0"/>
                  </a:lnTo>
                  <a:lnTo>
                    <a:pt x="0" y="0"/>
                  </a:lnTo>
                  <a:lnTo>
                    <a:pt x="0" y="11538"/>
                  </a:lnTo>
                  <a:lnTo>
                    <a:pt x="18750" y="11538"/>
                  </a:lnTo>
                  <a:lnTo>
                    <a:pt x="18750" y="75719"/>
                  </a:lnTo>
                  <a:lnTo>
                    <a:pt x="0" y="75719"/>
                  </a:lnTo>
                  <a:lnTo>
                    <a:pt x="0" y="128362"/>
                  </a:lnTo>
                  <a:lnTo>
                    <a:pt x="11538" y="128362"/>
                  </a:lnTo>
                  <a:lnTo>
                    <a:pt x="11538" y="87257"/>
                  </a:lnTo>
                  <a:lnTo>
                    <a:pt x="33893" y="87257"/>
                  </a:lnTo>
                  <a:lnTo>
                    <a:pt x="33893" y="128362"/>
                  </a:lnTo>
                  <a:lnTo>
                    <a:pt x="45431" y="128362"/>
                  </a:lnTo>
                  <a:lnTo>
                    <a:pt x="45431" y="87257"/>
                  </a:lnTo>
                  <a:lnTo>
                    <a:pt x="60576" y="87257"/>
                  </a:lnTo>
                  <a:lnTo>
                    <a:pt x="60576" y="75719"/>
                  </a:lnTo>
                  <a:lnTo>
                    <a:pt x="30288" y="75719"/>
                  </a:lnTo>
                  <a:lnTo>
                    <a:pt x="30288" y="11538"/>
                  </a:lnTo>
                  <a:lnTo>
                    <a:pt x="60576" y="11538"/>
                  </a:lnTo>
                  <a:lnTo>
                    <a:pt x="59854" y="1153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5" name="Google Shape;1095;p33"/>
            <p:cNvSpPr/>
            <p:nvPr/>
          </p:nvSpPr>
          <p:spPr>
            <a:xfrm>
              <a:off x="8386326" y="2227587"/>
              <a:ext cx="11538" cy="41104"/>
            </a:xfrm>
            <a:custGeom>
              <a:rect b="b" l="l" r="r" t="t"/>
              <a:pathLst>
                <a:path extrusionOk="0" h="41104" w="11538">
                  <a:moveTo>
                    <a:pt x="11538" y="0"/>
                  </a:moveTo>
                  <a:lnTo>
                    <a:pt x="0" y="0"/>
                  </a:lnTo>
                  <a:lnTo>
                    <a:pt x="0" y="41105"/>
                  </a:lnTo>
                  <a:lnTo>
                    <a:pt x="11538" y="4110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6" name="Google Shape;1096;p33"/>
            <p:cNvSpPr/>
            <p:nvPr/>
          </p:nvSpPr>
          <p:spPr>
            <a:xfrm>
              <a:off x="8491612" y="2182877"/>
              <a:ext cx="11537" cy="11537"/>
            </a:xfrm>
            <a:custGeom>
              <a:rect b="b" l="l" r="r" t="t"/>
              <a:pathLst>
                <a:path extrusionOk="0" h="11537"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7" name="Google Shape;1097;p33"/>
            <p:cNvSpPr/>
            <p:nvPr/>
          </p:nvSpPr>
          <p:spPr>
            <a:xfrm>
              <a:off x="8491612" y="2303307"/>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8" name="Google Shape;1098;p33"/>
            <p:cNvSpPr/>
            <p:nvPr/>
          </p:nvSpPr>
          <p:spPr>
            <a:xfrm>
              <a:off x="8420941" y="2332873"/>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099" name="Google Shape;1099;p33"/>
            <p:cNvSpPr/>
            <p:nvPr/>
          </p:nvSpPr>
          <p:spPr>
            <a:xfrm>
              <a:off x="8397864" y="2216770"/>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0" name="Google Shape;1100;p33"/>
            <p:cNvSpPr/>
            <p:nvPr/>
          </p:nvSpPr>
          <p:spPr>
            <a:xfrm>
              <a:off x="8397864" y="2269413"/>
              <a:ext cx="11537" cy="11537"/>
            </a:xfrm>
            <a:custGeom>
              <a:rect b="b" l="l" r="r" t="t"/>
              <a:pathLst>
                <a:path extrusionOk="0" h="11537"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1" name="Google Shape;1101;p33"/>
            <p:cNvSpPr/>
            <p:nvPr/>
          </p:nvSpPr>
          <p:spPr>
            <a:xfrm>
              <a:off x="8547860" y="2235520"/>
              <a:ext cx="11537" cy="26682"/>
            </a:xfrm>
            <a:custGeom>
              <a:rect b="b" l="l" r="r" t="t"/>
              <a:pathLst>
                <a:path extrusionOk="0" h="26682" w="11537">
                  <a:moveTo>
                    <a:pt x="11538" y="0"/>
                  </a:moveTo>
                  <a:lnTo>
                    <a:pt x="0" y="0"/>
                  </a:lnTo>
                  <a:lnTo>
                    <a:pt x="0" y="26682"/>
                  </a:lnTo>
                  <a:lnTo>
                    <a:pt x="11538" y="26682"/>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102" name="Google Shape;1102;p33"/>
          <p:cNvSpPr/>
          <p:nvPr/>
        </p:nvSpPr>
        <p:spPr>
          <a:xfrm>
            <a:off x="8684293" y="2197300"/>
            <a:ext cx="149275" cy="121150"/>
          </a:xfrm>
          <a:custGeom>
            <a:rect b="b" l="l" r="r" t="t"/>
            <a:pathLst>
              <a:path extrusionOk="0" h="121150" w="149275">
                <a:moveTo>
                  <a:pt x="13702" y="0"/>
                </a:moveTo>
                <a:lnTo>
                  <a:pt x="13702" y="14423"/>
                </a:lnTo>
                <a:lnTo>
                  <a:pt x="41105" y="14423"/>
                </a:lnTo>
                <a:lnTo>
                  <a:pt x="41105" y="0"/>
                </a:lnTo>
                <a:lnTo>
                  <a:pt x="13702" y="0"/>
                </a:lnTo>
                <a:close/>
                <a:moveTo>
                  <a:pt x="13702" y="14423"/>
                </a:moveTo>
                <a:lnTo>
                  <a:pt x="0" y="14423"/>
                </a:lnTo>
                <a:lnTo>
                  <a:pt x="0" y="106728"/>
                </a:lnTo>
                <a:lnTo>
                  <a:pt x="13702" y="106728"/>
                </a:lnTo>
                <a:lnTo>
                  <a:pt x="13702" y="14423"/>
                </a:lnTo>
                <a:close/>
                <a:moveTo>
                  <a:pt x="13702" y="106728"/>
                </a:moveTo>
                <a:lnTo>
                  <a:pt x="13702" y="121151"/>
                </a:lnTo>
                <a:lnTo>
                  <a:pt x="41105" y="121151"/>
                </a:lnTo>
                <a:lnTo>
                  <a:pt x="41105" y="106728"/>
                </a:lnTo>
                <a:lnTo>
                  <a:pt x="13702" y="106728"/>
                </a:lnTo>
                <a:close/>
                <a:moveTo>
                  <a:pt x="94469" y="10817"/>
                </a:moveTo>
                <a:lnTo>
                  <a:pt x="94469" y="25240"/>
                </a:lnTo>
                <a:lnTo>
                  <a:pt x="108171" y="25240"/>
                </a:lnTo>
                <a:lnTo>
                  <a:pt x="108171" y="10817"/>
                </a:lnTo>
                <a:lnTo>
                  <a:pt x="94469" y="10817"/>
                </a:lnTo>
                <a:close/>
                <a:moveTo>
                  <a:pt x="108171" y="25240"/>
                </a:moveTo>
                <a:lnTo>
                  <a:pt x="108171" y="39662"/>
                </a:lnTo>
                <a:lnTo>
                  <a:pt x="121872" y="39662"/>
                </a:lnTo>
                <a:lnTo>
                  <a:pt x="121872" y="25240"/>
                </a:lnTo>
                <a:lnTo>
                  <a:pt x="108171" y="25240"/>
                </a:lnTo>
                <a:close/>
                <a:moveTo>
                  <a:pt x="121872" y="38941"/>
                </a:moveTo>
                <a:lnTo>
                  <a:pt x="121872" y="53364"/>
                </a:lnTo>
                <a:lnTo>
                  <a:pt x="27403" y="53364"/>
                </a:lnTo>
                <a:lnTo>
                  <a:pt x="27403" y="67787"/>
                </a:lnTo>
                <a:lnTo>
                  <a:pt x="121872" y="67787"/>
                </a:lnTo>
                <a:lnTo>
                  <a:pt x="121872" y="82209"/>
                </a:lnTo>
                <a:lnTo>
                  <a:pt x="135573" y="82209"/>
                </a:lnTo>
                <a:lnTo>
                  <a:pt x="135573" y="67787"/>
                </a:lnTo>
                <a:lnTo>
                  <a:pt x="149275" y="67787"/>
                </a:lnTo>
                <a:lnTo>
                  <a:pt x="149275" y="53364"/>
                </a:lnTo>
                <a:lnTo>
                  <a:pt x="135573" y="53364"/>
                </a:lnTo>
                <a:lnTo>
                  <a:pt x="135573" y="38941"/>
                </a:lnTo>
                <a:lnTo>
                  <a:pt x="121872" y="38941"/>
                </a:lnTo>
                <a:close/>
                <a:moveTo>
                  <a:pt x="121872" y="82209"/>
                </a:moveTo>
                <a:lnTo>
                  <a:pt x="108171" y="82209"/>
                </a:lnTo>
                <a:lnTo>
                  <a:pt x="108171" y="96632"/>
                </a:lnTo>
                <a:lnTo>
                  <a:pt x="121872" y="96632"/>
                </a:lnTo>
                <a:lnTo>
                  <a:pt x="121872" y="82209"/>
                </a:lnTo>
                <a:close/>
                <a:moveTo>
                  <a:pt x="108171" y="95911"/>
                </a:moveTo>
                <a:lnTo>
                  <a:pt x="94469" y="95911"/>
                </a:lnTo>
                <a:lnTo>
                  <a:pt x="94469" y="110334"/>
                </a:lnTo>
                <a:lnTo>
                  <a:pt x="108171" y="110334"/>
                </a:lnTo>
                <a:lnTo>
                  <a:pt x="108171" y="9591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103" name="Google Shape;1103;p33"/>
          <p:cNvGrpSpPr/>
          <p:nvPr/>
        </p:nvGrpSpPr>
        <p:grpSpPr>
          <a:xfrm>
            <a:off x="9025364" y="2204511"/>
            <a:ext cx="151438" cy="106728"/>
            <a:chOff x="9089433" y="2204511"/>
            <a:chExt cx="151438" cy="106728"/>
          </a:xfrm>
        </p:grpSpPr>
        <p:sp>
          <p:nvSpPr>
            <p:cNvPr id="1104" name="Google Shape;1104;p33"/>
            <p:cNvSpPr/>
            <p:nvPr/>
          </p:nvSpPr>
          <p:spPr>
            <a:xfrm>
              <a:off x="9111067" y="2268692"/>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5" name="Google Shape;1105;p33"/>
            <p:cNvSpPr/>
            <p:nvPr/>
          </p:nvSpPr>
          <p:spPr>
            <a:xfrm>
              <a:off x="9089433" y="2247058"/>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6" name="Google Shape;1106;p33"/>
            <p:cNvSpPr/>
            <p:nvPr/>
          </p:nvSpPr>
          <p:spPr>
            <a:xfrm>
              <a:off x="9197603" y="2226145"/>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7" name="Google Shape;1107;p33"/>
            <p:cNvSpPr/>
            <p:nvPr/>
          </p:nvSpPr>
          <p:spPr>
            <a:xfrm>
              <a:off x="9175969" y="2247058"/>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8" name="Google Shape;1108;p33"/>
            <p:cNvSpPr/>
            <p:nvPr/>
          </p:nvSpPr>
          <p:spPr>
            <a:xfrm>
              <a:off x="9154335" y="2268692"/>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09" name="Google Shape;1109;p33"/>
            <p:cNvSpPr/>
            <p:nvPr/>
          </p:nvSpPr>
          <p:spPr>
            <a:xfrm>
              <a:off x="9132701" y="2289605"/>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0" name="Google Shape;1110;p33"/>
            <p:cNvSpPr/>
            <p:nvPr/>
          </p:nvSpPr>
          <p:spPr>
            <a:xfrm>
              <a:off x="9219237" y="2204511"/>
              <a:ext cx="21634" cy="21634"/>
            </a:xfrm>
            <a:custGeom>
              <a:rect b="b" l="l" r="r" t="t"/>
              <a:pathLst>
                <a:path extrusionOk="0" h="21634" w="21634">
                  <a:moveTo>
                    <a:pt x="21634" y="0"/>
                  </a:moveTo>
                  <a:lnTo>
                    <a:pt x="0" y="0"/>
                  </a:lnTo>
                  <a:lnTo>
                    <a:pt x="0" y="21634"/>
                  </a:lnTo>
                  <a:lnTo>
                    <a:pt x="21634" y="21634"/>
                  </a:lnTo>
                  <a:lnTo>
                    <a:pt x="2163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111" name="Google Shape;1111;p33"/>
          <p:cNvGrpSpPr/>
          <p:nvPr/>
        </p:nvGrpSpPr>
        <p:grpSpPr>
          <a:xfrm>
            <a:off x="9368598" y="2171339"/>
            <a:ext cx="173072" cy="173072"/>
            <a:chOff x="9424761" y="2171339"/>
            <a:chExt cx="173072" cy="173072"/>
          </a:xfrm>
        </p:grpSpPr>
        <p:sp>
          <p:nvSpPr>
            <p:cNvPr id="1112" name="Google Shape;1112;p33"/>
            <p:cNvSpPr/>
            <p:nvPr/>
          </p:nvSpPr>
          <p:spPr>
            <a:xfrm>
              <a:off x="9440627" y="2203069"/>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3" name="Google Shape;1113;p33"/>
            <p:cNvSpPr/>
            <p:nvPr/>
          </p:nvSpPr>
          <p:spPr>
            <a:xfrm>
              <a:off x="9503365" y="2328546"/>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4" name="Google Shape;1114;p33"/>
            <p:cNvSpPr/>
            <p:nvPr/>
          </p:nvSpPr>
          <p:spPr>
            <a:xfrm>
              <a:off x="9488221" y="2328546"/>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5" name="Google Shape;1115;p33"/>
            <p:cNvSpPr/>
            <p:nvPr/>
          </p:nvSpPr>
          <p:spPr>
            <a:xfrm>
              <a:off x="9472356" y="2312682"/>
              <a:ext cx="15865" cy="15864"/>
            </a:xfrm>
            <a:custGeom>
              <a:rect b="b" l="l" r="r" t="t"/>
              <a:pathLst>
                <a:path extrusionOk="0" h="15864"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6" name="Google Shape;1116;p33"/>
            <p:cNvSpPr/>
            <p:nvPr/>
          </p:nvSpPr>
          <p:spPr>
            <a:xfrm>
              <a:off x="9440627" y="2297538"/>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7" name="Google Shape;1117;p33"/>
            <p:cNvSpPr/>
            <p:nvPr/>
          </p:nvSpPr>
          <p:spPr>
            <a:xfrm>
              <a:off x="9503365"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8" name="Google Shape;1118;p33"/>
            <p:cNvSpPr/>
            <p:nvPr/>
          </p:nvSpPr>
          <p:spPr>
            <a:xfrm>
              <a:off x="9503365" y="224994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19" name="Google Shape;1119;p33"/>
            <p:cNvSpPr/>
            <p:nvPr/>
          </p:nvSpPr>
          <p:spPr>
            <a:xfrm>
              <a:off x="9503365" y="2234078"/>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0" name="Google Shape;1120;p33"/>
            <p:cNvSpPr/>
            <p:nvPr/>
          </p:nvSpPr>
          <p:spPr>
            <a:xfrm>
              <a:off x="9503365" y="2218213"/>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1" name="Google Shape;1121;p33"/>
            <p:cNvSpPr/>
            <p:nvPr/>
          </p:nvSpPr>
          <p:spPr>
            <a:xfrm>
              <a:off x="9566825" y="2297538"/>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2" name="Google Shape;1122;p33"/>
            <p:cNvSpPr/>
            <p:nvPr/>
          </p:nvSpPr>
          <p:spPr>
            <a:xfrm>
              <a:off x="9535095" y="2312682"/>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3" name="Google Shape;1123;p33"/>
            <p:cNvSpPr/>
            <p:nvPr/>
          </p:nvSpPr>
          <p:spPr>
            <a:xfrm>
              <a:off x="9519230" y="2328546"/>
              <a:ext cx="15865" cy="15865"/>
            </a:xfrm>
            <a:custGeom>
              <a:rect b="b" l="l" r="r" t="t"/>
              <a:pathLst>
                <a:path extrusionOk="0" h="15865"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4" name="Google Shape;1124;p33"/>
            <p:cNvSpPr/>
            <p:nvPr/>
          </p:nvSpPr>
          <p:spPr>
            <a:xfrm>
              <a:off x="9503365" y="2171339"/>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5" name="Google Shape;1125;p33"/>
            <p:cNvSpPr/>
            <p:nvPr/>
          </p:nvSpPr>
          <p:spPr>
            <a:xfrm>
              <a:off x="9488221" y="2171339"/>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6" name="Google Shape;1126;p33"/>
            <p:cNvSpPr/>
            <p:nvPr/>
          </p:nvSpPr>
          <p:spPr>
            <a:xfrm>
              <a:off x="9472356" y="2187204"/>
              <a:ext cx="15865" cy="15865"/>
            </a:xfrm>
            <a:custGeom>
              <a:rect b="b" l="l" r="r" t="t"/>
              <a:pathLst>
                <a:path extrusionOk="0" h="15865"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7" name="Google Shape;1127;p33"/>
            <p:cNvSpPr/>
            <p:nvPr/>
          </p:nvSpPr>
          <p:spPr>
            <a:xfrm>
              <a:off x="9456491" y="2312682"/>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8" name="Google Shape;1128;p33"/>
            <p:cNvSpPr/>
            <p:nvPr/>
          </p:nvSpPr>
          <p:spPr>
            <a:xfrm>
              <a:off x="9456491" y="2187204"/>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29" name="Google Shape;1129;p33"/>
            <p:cNvSpPr/>
            <p:nvPr/>
          </p:nvSpPr>
          <p:spPr>
            <a:xfrm>
              <a:off x="9535095" y="2187204"/>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0" name="Google Shape;1130;p33"/>
            <p:cNvSpPr/>
            <p:nvPr/>
          </p:nvSpPr>
          <p:spPr>
            <a:xfrm>
              <a:off x="9550960" y="2312682"/>
              <a:ext cx="15865" cy="15864"/>
            </a:xfrm>
            <a:custGeom>
              <a:rect b="b" l="l" r="r" t="t"/>
              <a:pathLst>
                <a:path extrusionOk="0" h="15864"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1" name="Google Shape;1131;p33"/>
            <p:cNvSpPr/>
            <p:nvPr/>
          </p:nvSpPr>
          <p:spPr>
            <a:xfrm>
              <a:off x="9550960" y="2187204"/>
              <a:ext cx="15865" cy="15865"/>
            </a:xfrm>
            <a:custGeom>
              <a:rect b="b" l="l" r="r" t="t"/>
              <a:pathLst>
                <a:path extrusionOk="0" h="15865"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2" name="Google Shape;1132;p33"/>
            <p:cNvSpPr/>
            <p:nvPr/>
          </p:nvSpPr>
          <p:spPr>
            <a:xfrm>
              <a:off x="9519230" y="2171339"/>
              <a:ext cx="15865" cy="15864"/>
            </a:xfrm>
            <a:custGeom>
              <a:rect b="b" l="l" r="r" t="t"/>
              <a:pathLst>
                <a:path extrusionOk="0" h="15864"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3" name="Google Shape;1133;p33"/>
            <p:cNvSpPr/>
            <p:nvPr/>
          </p:nvSpPr>
          <p:spPr>
            <a:xfrm>
              <a:off x="9424761" y="2265808"/>
              <a:ext cx="15865" cy="15864"/>
            </a:xfrm>
            <a:custGeom>
              <a:rect b="b" l="l" r="r" t="t"/>
              <a:pathLst>
                <a:path extrusionOk="0" h="15864"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4" name="Google Shape;1134;p33"/>
            <p:cNvSpPr/>
            <p:nvPr/>
          </p:nvSpPr>
          <p:spPr>
            <a:xfrm>
              <a:off x="9440627"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5" name="Google Shape;1135;p33"/>
            <p:cNvSpPr/>
            <p:nvPr/>
          </p:nvSpPr>
          <p:spPr>
            <a:xfrm>
              <a:off x="9424761" y="2249943"/>
              <a:ext cx="15865" cy="15865"/>
            </a:xfrm>
            <a:custGeom>
              <a:rect b="b" l="l" r="r" t="t"/>
              <a:pathLst>
                <a:path extrusionOk="0" h="15865"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6" name="Google Shape;1136;p33"/>
            <p:cNvSpPr/>
            <p:nvPr/>
          </p:nvSpPr>
          <p:spPr>
            <a:xfrm>
              <a:off x="9424761" y="2234078"/>
              <a:ext cx="15865" cy="15865"/>
            </a:xfrm>
            <a:custGeom>
              <a:rect b="b" l="l" r="r" t="t"/>
              <a:pathLst>
                <a:path extrusionOk="0" h="15865" w="15865">
                  <a:moveTo>
                    <a:pt x="0" y="0"/>
                  </a:moveTo>
                  <a:lnTo>
                    <a:pt x="15866" y="0"/>
                  </a:lnTo>
                  <a:lnTo>
                    <a:pt x="15866"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7" name="Google Shape;1137;p33"/>
            <p:cNvSpPr/>
            <p:nvPr/>
          </p:nvSpPr>
          <p:spPr>
            <a:xfrm>
              <a:off x="9440627" y="2218213"/>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8" name="Google Shape;1138;p33"/>
            <p:cNvSpPr/>
            <p:nvPr/>
          </p:nvSpPr>
          <p:spPr>
            <a:xfrm>
              <a:off x="9581969" y="2265808"/>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39" name="Google Shape;1139;p33"/>
            <p:cNvSpPr/>
            <p:nvPr/>
          </p:nvSpPr>
          <p:spPr>
            <a:xfrm>
              <a:off x="9566825" y="228167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0" name="Google Shape;1140;p33"/>
            <p:cNvSpPr/>
            <p:nvPr/>
          </p:nvSpPr>
          <p:spPr>
            <a:xfrm>
              <a:off x="9581969" y="2249943"/>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1" name="Google Shape;1141;p33"/>
            <p:cNvSpPr/>
            <p:nvPr/>
          </p:nvSpPr>
          <p:spPr>
            <a:xfrm>
              <a:off x="9581969" y="2234078"/>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2" name="Google Shape;1142;p33"/>
            <p:cNvSpPr/>
            <p:nvPr/>
          </p:nvSpPr>
          <p:spPr>
            <a:xfrm>
              <a:off x="9566825" y="2218213"/>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3" name="Google Shape;1143;p33"/>
            <p:cNvSpPr/>
            <p:nvPr/>
          </p:nvSpPr>
          <p:spPr>
            <a:xfrm>
              <a:off x="9566825" y="2203069"/>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144" name="Google Shape;1144;p33"/>
          <p:cNvSpPr/>
          <p:nvPr/>
        </p:nvSpPr>
        <p:spPr>
          <a:xfrm>
            <a:off x="9733466" y="2171339"/>
            <a:ext cx="173072" cy="173072"/>
          </a:xfrm>
          <a:custGeom>
            <a:rect b="b" l="l" r="r" t="t"/>
            <a:pathLst>
              <a:path extrusionOk="0" h="173072" w="173072">
                <a:moveTo>
                  <a:pt x="43268" y="0"/>
                </a:moveTo>
                <a:lnTo>
                  <a:pt x="43268" y="14423"/>
                </a:lnTo>
                <a:lnTo>
                  <a:pt x="129804" y="14423"/>
                </a:lnTo>
                <a:lnTo>
                  <a:pt x="129804" y="0"/>
                </a:lnTo>
                <a:lnTo>
                  <a:pt x="43268" y="0"/>
                </a:lnTo>
                <a:close/>
                <a:moveTo>
                  <a:pt x="129804" y="14423"/>
                </a:moveTo>
                <a:lnTo>
                  <a:pt x="129804" y="28845"/>
                </a:lnTo>
                <a:lnTo>
                  <a:pt x="144227" y="28845"/>
                </a:lnTo>
                <a:lnTo>
                  <a:pt x="144227" y="14423"/>
                </a:lnTo>
                <a:lnTo>
                  <a:pt x="129804" y="14423"/>
                </a:lnTo>
                <a:close/>
                <a:moveTo>
                  <a:pt x="144227" y="28845"/>
                </a:moveTo>
                <a:lnTo>
                  <a:pt x="144227" y="43268"/>
                </a:lnTo>
                <a:lnTo>
                  <a:pt x="158650" y="43268"/>
                </a:lnTo>
                <a:lnTo>
                  <a:pt x="158650" y="28845"/>
                </a:lnTo>
                <a:lnTo>
                  <a:pt x="144227" y="28845"/>
                </a:lnTo>
                <a:close/>
                <a:moveTo>
                  <a:pt x="158650" y="43268"/>
                </a:moveTo>
                <a:lnTo>
                  <a:pt x="158650" y="129804"/>
                </a:lnTo>
                <a:lnTo>
                  <a:pt x="173073" y="129804"/>
                </a:lnTo>
                <a:lnTo>
                  <a:pt x="173073" y="43268"/>
                </a:lnTo>
                <a:lnTo>
                  <a:pt x="158650" y="43268"/>
                </a:lnTo>
                <a:close/>
                <a:moveTo>
                  <a:pt x="158650" y="129804"/>
                </a:moveTo>
                <a:lnTo>
                  <a:pt x="144227" y="129804"/>
                </a:lnTo>
                <a:lnTo>
                  <a:pt x="144227" y="144227"/>
                </a:lnTo>
                <a:lnTo>
                  <a:pt x="158650" y="144227"/>
                </a:lnTo>
                <a:lnTo>
                  <a:pt x="158650" y="129804"/>
                </a:lnTo>
                <a:close/>
                <a:moveTo>
                  <a:pt x="144227" y="144227"/>
                </a:moveTo>
                <a:lnTo>
                  <a:pt x="129804" y="144227"/>
                </a:lnTo>
                <a:lnTo>
                  <a:pt x="129804" y="158650"/>
                </a:lnTo>
                <a:lnTo>
                  <a:pt x="144227" y="158650"/>
                </a:lnTo>
                <a:lnTo>
                  <a:pt x="144227" y="144227"/>
                </a:lnTo>
                <a:close/>
                <a:moveTo>
                  <a:pt x="129804" y="158650"/>
                </a:moveTo>
                <a:lnTo>
                  <a:pt x="43268" y="158650"/>
                </a:lnTo>
                <a:lnTo>
                  <a:pt x="43268" y="173073"/>
                </a:lnTo>
                <a:lnTo>
                  <a:pt x="129804" y="173073"/>
                </a:lnTo>
                <a:lnTo>
                  <a:pt x="129804" y="158650"/>
                </a:lnTo>
                <a:close/>
                <a:moveTo>
                  <a:pt x="43268" y="158650"/>
                </a:moveTo>
                <a:lnTo>
                  <a:pt x="43268" y="144227"/>
                </a:lnTo>
                <a:lnTo>
                  <a:pt x="28845" y="144227"/>
                </a:lnTo>
                <a:lnTo>
                  <a:pt x="28845" y="158650"/>
                </a:lnTo>
                <a:lnTo>
                  <a:pt x="43268" y="158650"/>
                </a:lnTo>
                <a:close/>
                <a:moveTo>
                  <a:pt x="28845" y="144227"/>
                </a:moveTo>
                <a:lnTo>
                  <a:pt x="28845" y="129804"/>
                </a:lnTo>
                <a:lnTo>
                  <a:pt x="14423" y="129804"/>
                </a:lnTo>
                <a:lnTo>
                  <a:pt x="14423" y="144227"/>
                </a:lnTo>
                <a:lnTo>
                  <a:pt x="28845" y="144227"/>
                </a:lnTo>
                <a:close/>
                <a:moveTo>
                  <a:pt x="14423" y="129804"/>
                </a:moveTo>
                <a:lnTo>
                  <a:pt x="14423" y="43268"/>
                </a:lnTo>
                <a:lnTo>
                  <a:pt x="0" y="43268"/>
                </a:lnTo>
                <a:lnTo>
                  <a:pt x="0" y="129804"/>
                </a:lnTo>
                <a:lnTo>
                  <a:pt x="14423" y="129804"/>
                </a:lnTo>
                <a:close/>
                <a:moveTo>
                  <a:pt x="14423" y="43268"/>
                </a:moveTo>
                <a:lnTo>
                  <a:pt x="28845" y="43268"/>
                </a:lnTo>
                <a:lnTo>
                  <a:pt x="28845" y="28845"/>
                </a:lnTo>
                <a:lnTo>
                  <a:pt x="14423" y="28845"/>
                </a:lnTo>
                <a:lnTo>
                  <a:pt x="14423" y="43268"/>
                </a:lnTo>
                <a:close/>
                <a:moveTo>
                  <a:pt x="28845" y="28845"/>
                </a:moveTo>
                <a:lnTo>
                  <a:pt x="43268" y="28845"/>
                </a:lnTo>
                <a:lnTo>
                  <a:pt x="43268" y="14423"/>
                </a:lnTo>
                <a:lnTo>
                  <a:pt x="28845" y="14423"/>
                </a:lnTo>
                <a:lnTo>
                  <a:pt x="28845" y="28845"/>
                </a:lnTo>
                <a:close/>
                <a:moveTo>
                  <a:pt x="72114" y="28845"/>
                </a:moveTo>
                <a:lnTo>
                  <a:pt x="72114" y="43268"/>
                </a:lnTo>
                <a:lnTo>
                  <a:pt x="100959" y="43268"/>
                </a:lnTo>
                <a:lnTo>
                  <a:pt x="100959" y="28845"/>
                </a:lnTo>
                <a:lnTo>
                  <a:pt x="72114" y="28845"/>
                </a:lnTo>
                <a:close/>
                <a:moveTo>
                  <a:pt x="100959" y="43268"/>
                </a:moveTo>
                <a:lnTo>
                  <a:pt x="100959" y="72114"/>
                </a:lnTo>
                <a:lnTo>
                  <a:pt x="72114" y="72114"/>
                </a:lnTo>
                <a:lnTo>
                  <a:pt x="72114" y="43268"/>
                </a:lnTo>
                <a:lnTo>
                  <a:pt x="57691" y="43268"/>
                </a:lnTo>
                <a:lnTo>
                  <a:pt x="57691" y="72114"/>
                </a:lnTo>
                <a:lnTo>
                  <a:pt x="43268" y="72114"/>
                </a:lnTo>
                <a:lnTo>
                  <a:pt x="43268" y="129804"/>
                </a:lnTo>
                <a:lnTo>
                  <a:pt x="129804" y="129804"/>
                </a:lnTo>
                <a:lnTo>
                  <a:pt x="129804" y="72114"/>
                </a:lnTo>
                <a:lnTo>
                  <a:pt x="115382" y="72114"/>
                </a:lnTo>
                <a:lnTo>
                  <a:pt x="115382" y="43268"/>
                </a:lnTo>
                <a:lnTo>
                  <a:pt x="100959" y="4326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145" name="Google Shape;1145;p33"/>
          <p:cNvGrpSpPr/>
          <p:nvPr/>
        </p:nvGrpSpPr>
        <p:grpSpPr>
          <a:xfrm>
            <a:off x="10098334" y="2171339"/>
            <a:ext cx="173073" cy="173072"/>
            <a:chOff x="10117051" y="2171339"/>
            <a:chExt cx="173073" cy="173072"/>
          </a:xfrm>
        </p:grpSpPr>
        <p:sp>
          <p:nvSpPr>
            <p:cNvPr id="1146" name="Google Shape;1146;p33"/>
            <p:cNvSpPr/>
            <p:nvPr/>
          </p:nvSpPr>
          <p:spPr>
            <a:xfrm>
              <a:off x="10280028" y="2314124"/>
              <a:ext cx="10096" cy="20191"/>
            </a:xfrm>
            <a:custGeom>
              <a:rect b="b" l="l" r="r" t="t"/>
              <a:pathLst>
                <a:path extrusionOk="0" h="20191" w="10096">
                  <a:moveTo>
                    <a:pt x="0" y="0"/>
                  </a:moveTo>
                  <a:lnTo>
                    <a:pt x="10096" y="0"/>
                  </a:lnTo>
                  <a:lnTo>
                    <a:pt x="10096" y="20192"/>
                  </a:lnTo>
                  <a:lnTo>
                    <a:pt x="0" y="2019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7" name="Google Shape;1147;p33"/>
            <p:cNvSpPr/>
            <p:nvPr/>
          </p:nvSpPr>
          <p:spPr>
            <a:xfrm>
              <a:off x="10219453" y="2171339"/>
              <a:ext cx="70670" cy="80767"/>
            </a:xfrm>
            <a:custGeom>
              <a:rect b="b" l="l" r="r" t="t"/>
              <a:pathLst>
                <a:path extrusionOk="0" h="80767" w="70670">
                  <a:moveTo>
                    <a:pt x="60575" y="20192"/>
                  </a:moveTo>
                  <a:lnTo>
                    <a:pt x="60575" y="10096"/>
                  </a:lnTo>
                  <a:lnTo>
                    <a:pt x="50479" y="10096"/>
                  </a:lnTo>
                  <a:lnTo>
                    <a:pt x="50479" y="0"/>
                  </a:lnTo>
                  <a:lnTo>
                    <a:pt x="20191" y="0"/>
                  </a:lnTo>
                  <a:lnTo>
                    <a:pt x="20191" y="10096"/>
                  </a:lnTo>
                  <a:lnTo>
                    <a:pt x="10095" y="10096"/>
                  </a:lnTo>
                  <a:lnTo>
                    <a:pt x="10095" y="20192"/>
                  </a:lnTo>
                  <a:lnTo>
                    <a:pt x="0" y="20192"/>
                  </a:lnTo>
                  <a:lnTo>
                    <a:pt x="0" y="50479"/>
                  </a:lnTo>
                  <a:lnTo>
                    <a:pt x="10095" y="50479"/>
                  </a:lnTo>
                  <a:lnTo>
                    <a:pt x="10095" y="60575"/>
                  </a:lnTo>
                  <a:lnTo>
                    <a:pt x="20191" y="60575"/>
                  </a:lnTo>
                  <a:lnTo>
                    <a:pt x="20191" y="70671"/>
                  </a:lnTo>
                  <a:lnTo>
                    <a:pt x="30287" y="70671"/>
                  </a:lnTo>
                  <a:lnTo>
                    <a:pt x="30287" y="80767"/>
                  </a:lnTo>
                  <a:lnTo>
                    <a:pt x="40383" y="80767"/>
                  </a:lnTo>
                  <a:lnTo>
                    <a:pt x="40383" y="70671"/>
                  </a:lnTo>
                  <a:lnTo>
                    <a:pt x="50479" y="70671"/>
                  </a:lnTo>
                  <a:lnTo>
                    <a:pt x="50479" y="60575"/>
                  </a:lnTo>
                  <a:lnTo>
                    <a:pt x="60575" y="60575"/>
                  </a:lnTo>
                  <a:lnTo>
                    <a:pt x="60575" y="50479"/>
                  </a:lnTo>
                  <a:lnTo>
                    <a:pt x="70671" y="50479"/>
                  </a:lnTo>
                  <a:lnTo>
                    <a:pt x="70671" y="20192"/>
                  </a:lnTo>
                  <a:lnTo>
                    <a:pt x="60575" y="20192"/>
                  </a:lnTo>
                  <a:close/>
                  <a:moveTo>
                    <a:pt x="50479" y="51201"/>
                  </a:moveTo>
                  <a:lnTo>
                    <a:pt x="20191" y="51201"/>
                  </a:lnTo>
                  <a:lnTo>
                    <a:pt x="20191" y="20913"/>
                  </a:lnTo>
                  <a:lnTo>
                    <a:pt x="50479" y="20913"/>
                  </a:lnTo>
                  <a:lnTo>
                    <a:pt x="50479" y="5120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8" name="Google Shape;1148;p33"/>
            <p:cNvSpPr/>
            <p:nvPr/>
          </p:nvSpPr>
          <p:spPr>
            <a:xfrm>
              <a:off x="10259837" y="2304028"/>
              <a:ext cx="20191" cy="10095"/>
            </a:xfrm>
            <a:custGeom>
              <a:rect b="b" l="l" r="r" t="t"/>
              <a:pathLst>
                <a:path extrusionOk="0" h="10095" w="20191">
                  <a:moveTo>
                    <a:pt x="0" y="0"/>
                  </a:moveTo>
                  <a:lnTo>
                    <a:pt x="20191" y="0"/>
                  </a:lnTo>
                  <a:lnTo>
                    <a:pt x="2019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49" name="Google Shape;1149;p33"/>
            <p:cNvSpPr/>
            <p:nvPr/>
          </p:nvSpPr>
          <p:spPr>
            <a:xfrm>
              <a:off x="10259837" y="2334316"/>
              <a:ext cx="20191" cy="10095"/>
            </a:xfrm>
            <a:custGeom>
              <a:rect b="b" l="l" r="r" t="t"/>
              <a:pathLst>
                <a:path extrusionOk="0" h="10095" w="20191">
                  <a:moveTo>
                    <a:pt x="0" y="0"/>
                  </a:moveTo>
                  <a:lnTo>
                    <a:pt x="20191" y="0"/>
                  </a:lnTo>
                  <a:lnTo>
                    <a:pt x="2019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0" name="Google Shape;1150;p33"/>
            <p:cNvSpPr/>
            <p:nvPr/>
          </p:nvSpPr>
          <p:spPr>
            <a:xfrm>
              <a:off x="10249740" y="2262923"/>
              <a:ext cx="10096" cy="10096"/>
            </a:xfrm>
            <a:custGeom>
              <a:rect b="b" l="l" r="r" t="t"/>
              <a:pathLst>
                <a:path extrusionOk="0" h="10096"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1" name="Google Shape;1151;p33"/>
            <p:cNvSpPr/>
            <p:nvPr/>
          </p:nvSpPr>
          <p:spPr>
            <a:xfrm>
              <a:off x="10249740" y="2201627"/>
              <a:ext cx="10096" cy="10096"/>
            </a:xfrm>
            <a:custGeom>
              <a:rect b="b" l="l" r="r" t="t"/>
              <a:pathLst>
                <a:path extrusionOk="0" h="10096"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2" name="Google Shape;1152;p33"/>
            <p:cNvSpPr/>
            <p:nvPr/>
          </p:nvSpPr>
          <p:spPr>
            <a:xfrm>
              <a:off x="10239644" y="233431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3" name="Google Shape;1153;p33"/>
            <p:cNvSpPr/>
            <p:nvPr/>
          </p:nvSpPr>
          <p:spPr>
            <a:xfrm>
              <a:off x="10239644" y="2304028"/>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4" name="Google Shape;1154;p33"/>
            <p:cNvSpPr/>
            <p:nvPr/>
          </p:nvSpPr>
          <p:spPr>
            <a:xfrm>
              <a:off x="10208636" y="2273019"/>
              <a:ext cx="41104" cy="10095"/>
            </a:xfrm>
            <a:custGeom>
              <a:rect b="b" l="l" r="r" t="t"/>
              <a:pathLst>
                <a:path extrusionOk="0" h="10095" w="41104">
                  <a:moveTo>
                    <a:pt x="0" y="0"/>
                  </a:moveTo>
                  <a:lnTo>
                    <a:pt x="41104" y="0"/>
                  </a:lnTo>
                  <a:lnTo>
                    <a:pt x="41104"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5" name="Google Shape;1155;p33"/>
            <p:cNvSpPr/>
            <p:nvPr/>
          </p:nvSpPr>
          <p:spPr>
            <a:xfrm>
              <a:off x="10218731" y="233431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6" name="Google Shape;1156;p33"/>
            <p:cNvSpPr/>
            <p:nvPr/>
          </p:nvSpPr>
          <p:spPr>
            <a:xfrm>
              <a:off x="10208636" y="2304028"/>
              <a:ext cx="20191" cy="10095"/>
            </a:xfrm>
            <a:custGeom>
              <a:rect b="b" l="l" r="r" t="t"/>
              <a:pathLst>
                <a:path extrusionOk="0" h="10095" w="20191">
                  <a:moveTo>
                    <a:pt x="0" y="0"/>
                  </a:moveTo>
                  <a:lnTo>
                    <a:pt x="20191" y="0"/>
                  </a:lnTo>
                  <a:lnTo>
                    <a:pt x="2019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7" name="Google Shape;1157;p33"/>
            <p:cNvSpPr/>
            <p:nvPr/>
          </p:nvSpPr>
          <p:spPr>
            <a:xfrm>
              <a:off x="10198540" y="233431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8" name="Google Shape;1158;p33"/>
            <p:cNvSpPr/>
            <p:nvPr/>
          </p:nvSpPr>
          <p:spPr>
            <a:xfrm>
              <a:off x="10198540" y="2283115"/>
              <a:ext cx="10096" cy="20191"/>
            </a:xfrm>
            <a:custGeom>
              <a:rect b="b" l="l" r="r" t="t"/>
              <a:pathLst>
                <a:path extrusionOk="0" h="20191" w="10096">
                  <a:moveTo>
                    <a:pt x="0" y="0"/>
                  </a:moveTo>
                  <a:lnTo>
                    <a:pt x="10096" y="0"/>
                  </a:lnTo>
                  <a:lnTo>
                    <a:pt x="10096" y="20192"/>
                  </a:lnTo>
                  <a:lnTo>
                    <a:pt x="0" y="2019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59" name="Google Shape;1159;p33"/>
            <p:cNvSpPr/>
            <p:nvPr/>
          </p:nvSpPr>
          <p:spPr>
            <a:xfrm>
              <a:off x="10148060" y="2304028"/>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0" name="Google Shape;1160;p33"/>
            <p:cNvSpPr/>
            <p:nvPr/>
          </p:nvSpPr>
          <p:spPr>
            <a:xfrm>
              <a:off x="10117051" y="2273019"/>
              <a:ext cx="71392" cy="71392"/>
            </a:xfrm>
            <a:custGeom>
              <a:rect b="b" l="l" r="r" t="t"/>
              <a:pathLst>
                <a:path extrusionOk="0" h="71392" w="71392">
                  <a:moveTo>
                    <a:pt x="0" y="0"/>
                  </a:moveTo>
                  <a:lnTo>
                    <a:pt x="0" y="71392"/>
                  </a:lnTo>
                  <a:lnTo>
                    <a:pt x="71393" y="71392"/>
                  </a:lnTo>
                  <a:lnTo>
                    <a:pt x="71393" y="0"/>
                  </a:lnTo>
                  <a:lnTo>
                    <a:pt x="0" y="0"/>
                  </a:lnTo>
                  <a:close/>
                  <a:moveTo>
                    <a:pt x="61297" y="61297"/>
                  </a:moveTo>
                  <a:lnTo>
                    <a:pt x="10096" y="61297"/>
                  </a:lnTo>
                  <a:lnTo>
                    <a:pt x="10096" y="10096"/>
                  </a:lnTo>
                  <a:lnTo>
                    <a:pt x="20192" y="10096"/>
                  </a:lnTo>
                  <a:lnTo>
                    <a:pt x="20192" y="30288"/>
                  </a:lnTo>
                  <a:lnTo>
                    <a:pt x="30288" y="30288"/>
                  </a:lnTo>
                  <a:lnTo>
                    <a:pt x="30288" y="10096"/>
                  </a:lnTo>
                  <a:lnTo>
                    <a:pt x="40383" y="10096"/>
                  </a:lnTo>
                  <a:lnTo>
                    <a:pt x="40383" y="30288"/>
                  </a:lnTo>
                  <a:lnTo>
                    <a:pt x="50479" y="30288"/>
                  </a:lnTo>
                  <a:lnTo>
                    <a:pt x="50479" y="10096"/>
                  </a:lnTo>
                  <a:lnTo>
                    <a:pt x="60576" y="10096"/>
                  </a:lnTo>
                  <a:lnTo>
                    <a:pt x="60576" y="61297"/>
                  </a:lnTo>
                  <a:lnTo>
                    <a:pt x="61297" y="6129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161" name="Google Shape;1161;p33"/>
          <p:cNvGrpSpPr/>
          <p:nvPr/>
        </p:nvGrpSpPr>
        <p:grpSpPr>
          <a:xfrm>
            <a:off x="10463196" y="2171339"/>
            <a:ext cx="173072" cy="173072"/>
            <a:chOff x="10463196" y="2171339"/>
            <a:chExt cx="173072" cy="173072"/>
          </a:xfrm>
        </p:grpSpPr>
        <p:sp>
          <p:nvSpPr>
            <p:cNvPr id="1162" name="Google Shape;1162;p33"/>
            <p:cNvSpPr/>
            <p:nvPr/>
          </p:nvSpPr>
          <p:spPr>
            <a:xfrm>
              <a:off x="10494206" y="2171339"/>
              <a:ext cx="132689" cy="10095"/>
            </a:xfrm>
            <a:custGeom>
              <a:rect b="b" l="l" r="r" t="t"/>
              <a:pathLst>
                <a:path extrusionOk="0" h="10095" w="132689">
                  <a:moveTo>
                    <a:pt x="0" y="0"/>
                  </a:moveTo>
                  <a:lnTo>
                    <a:pt x="132689" y="0"/>
                  </a:lnTo>
                  <a:lnTo>
                    <a:pt x="132689"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3" name="Google Shape;1163;p33"/>
            <p:cNvSpPr/>
            <p:nvPr/>
          </p:nvSpPr>
          <p:spPr>
            <a:xfrm>
              <a:off x="10504302" y="2201627"/>
              <a:ext cx="10095" cy="10096"/>
            </a:xfrm>
            <a:custGeom>
              <a:rect b="b" l="l" r="r" t="t"/>
              <a:pathLst>
                <a:path extrusionOk="0" h="10096" w="10095">
                  <a:moveTo>
                    <a:pt x="0" y="0"/>
                  </a:moveTo>
                  <a:lnTo>
                    <a:pt x="10095" y="0"/>
                  </a:lnTo>
                  <a:lnTo>
                    <a:pt x="10095"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4" name="Google Shape;1164;p33"/>
            <p:cNvSpPr/>
            <p:nvPr/>
          </p:nvSpPr>
          <p:spPr>
            <a:xfrm>
              <a:off x="10474013" y="2181435"/>
              <a:ext cx="30288" cy="20191"/>
            </a:xfrm>
            <a:custGeom>
              <a:rect b="b" l="l" r="r" t="t"/>
              <a:pathLst>
                <a:path extrusionOk="0" h="20191" w="30288">
                  <a:moveTo>
                    <a:pt x="30288" y="10096"/>
                  </a:moveTo>
                  <a:lnTo>
                    <a:pt x="30288" y="20192"/>
                  </a:lnTo>
                  <a:lnTo>
                    <a:pt x="0" y="20192"/>
                  </a:lnTo>
                  <a:lnTo>
                    <a:pt x="0" y="10096"/>
                  </a:lnTo>
                  <a:lnTo>
                    <a:pt x="10096" y="10096"/>
                  </a:lnTo>
                  <a:lnTo>
                    <a:pt x="10096" y="0"/>
                  </a:lnTo>
                  <a:lnTo>
                    <a:pt x="20192" y="0"/>
                  </a:lnTo>
                  <a:lnTo>
                    <a:pt x="20192" y="10096"/>
                  </a:lnTo>
                  <a:lnTo>
                    <a:pt x="30288" y="10096"/>
                  </a:lnTo>
                  <a:lnTo>
                    <a:pt x="30288"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5" name="Google Shape;1165;p33"/>
            <p:cNvSpPr/>
            <p:nvPr/>
          </p:nvSpPr>
          <p:spPr>
            <a:xfrm>
              <a:off x="10504302" y="2242731"/>
              <a:ext cx="10095" cy="10095"/>
            </a:xfrm>
            <a:custGeom>
              <a:rect b="b" l="l" r="r" t="t"/>
              <a:pathLst>
                <a:path extrusionOk="0" h="10095" w="10095">
                  <a:moveTo>
                    <a:pt x="0" y="0"/>
                  </a:moveTo>
                  <a:lnTo>
                    <a:pt x="10095" y="0"/>
                  </a:lnTo>
                  <a:lnTo>
                    <a:pt x="10095"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6" name="Google Shape;1166;p33"/>
            <p:cNvSpPr/>
            <p:nvPr/>
          </p:nvSpPr>
          <p:spPr>
            <a:xfrm>
              <a:off x="10463196" y="2242731"/>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7" name="Google Shape;1167;p33"/>
            <p:cNvSpPr/>
            <p:nvPr/>
          </p:nvSpPr>
          <p:spPr>
            <a:xfrm>
              <a:off x="10474013" y="2212444"/>
              <a:ext cx="30288" cy="30287"/>
            </a:xfrm>
            <a:custGeom>
              <a:rect b="b" l="l" r="r" t="t"/>
              <a:pathLst>
                <a:path extrusionOk="0" h="30287" w="30288">
                  <a:moveTo>
                    <a:pt x="20192" y="10096"/>
                  </a:moveTo>
                  <a:lnTo>
                    <a:pt x="20192" y="20192"/>
                  </a:lnTo>
                  <a:lnTo>
                    <a:pt x="30288" y="20192"/>
                  </a:lnTo>
                  <a:lnTo>
                    <a:pt x="30288" y="30288"/>
                  </a:lnTo>
                  <a:lnTo>
                    <a:pt x="0" y="30288"/>
                  </a:lnTo>
                  <a:lnTo>
                    <a:pt x="0" y="20192"/>
                  </a:lnTo>
                  <a:lnTo>
                    <a:pt x="10096" y="20192"/>
                  </a:lnTo>
                  <a:lnTo>
                    <a:pt x="10096" y="10096"/>
                  </a:lnTo>
                  <a:lnTo>
                    <a:pt x="0" y="10096"/>
                  </a:lnTo>
                  <a:lnTo>
                    <a:pt x="0" y="0"/>
                  </a:lnTo>
                  <a:lnTo>
                    <a:pt x="30288" y="0"/>
                  </a:lnTo>
                  <a:lnTo>
                    <a:pt x="30288" y="10096"/>
                  </a:lnTo>
                  <a:lnTo>
                    <a:pt x="20192"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8" name="Google Shape;1168;p33"/>
            <p:cNvSpPr/>
            <p:nvPr/>
          </p:nvSpPr>
          <p:spPr>
            <a:xfrm>
              <a:off x="10463196" y="2201627"/>
              <a:ext cx="10096" cy="10096"/>
            </a:xfrm>
            <a:custGeom>
              <a:rect b="b" l="l" r="r" t="t"/>
              <a:pathLst>
                <a:path extrusionOk="0" h="10096"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69" name="Google Shape;1169;p33"/>
            <p:cNvSpPr/>
            <p:nvPr/>
          </p:nvSpPr>
          <p:spPr>
            <a:xfrm>
              <a:off x="10535310" y="2201627"/>
              <a:ext cx="70671" cy="60575"/>
            </a:xfrm>
            <a:custGeom>
              <a:rect b="b" l="l" r="r" t="t"/>
              <a:pathLst>
                <a:path extrusionOk="0" h="60575" w="70671">
                  <a:moveTo>
                    <a:pt x="70672" y="10096"/>
                  </a:moveTo>
                  <a:lnTo>
                    <a:pt x="70672" y="30288"/>
                  </a:lnTo>
                  <a:lnTo>
                    <a:pt x="60576" y="30288"/>
                  </a:lnTo>
                  <a:lnTo>
                    <a:pt x="60576" y="40384"/>
                  </a:lnTo>
                  <a:lnTo>
                    <a:pt x="50479" y="40384"/>
                  </a:lnTo>
                  <a:lnTo>
                    <a:pt x="50479" y="50479"/>
                  </a:lnTo>
                  <a:lnTo>
                    <a:pt x="40383" y="50479"/>
                  </a:lnTo>
                  <a:lnTo>
                    <a:pt x="40383" y="60576"/>
                  </a:lnTo>
                  <a:lnTo>
                    <a:pt x="30288" y="60576"/>
                  </a:lnTo>
                  <a:lnTo>
                    <a:pt x="30288" y="50479"/>
                  </a:lnTo>
                  <a:lnTo>
                    <a:pt x="20192" y="50479"/>
                  </a:lnTo>
                  <a:lnTo>
                    <a:pt x="20192" y="40384"/>
                  </a:lnTo>
                  <a:lnTo>
                    <a:pt x="10096" y="40384"/>
                  </a:lnTo>
                  <a:lnTo>
                    <a:pt x="10096" y="30288"/>
                  </a:lnTo>
                  <a:lnTo>
                    <a:pt x="0" y="30288"/>
                  </a:lnTo>
                  <a:lnTo>
                    <a:pt x="0" y="10096"/>
                  </a:lnTo>
                  <a:lnTo>
                    <a:pt x="10096" y="10096"/>
                  </a:lnTo>
                  <a:lnTo>
                    <a:pt x="10096" y="0"/>
                  </a:lnTo>
                  <a:lnTo>
                    <a:pt x="30288" y="0"/>
                  </a:lnTo>
                  <a:lnTo>
                    <a:pt x="30288" y="10096"/>
                  </a:lnTo>
                  <a:lnTo>
                    <a:pt x="40383" y="10096"/>
                  </a:lnTo>
                  <a:lnTo>
                    <a:pt x="40383" y="0"/>
                  </a:lnTo>
                  <a:lnTo>
                    <a:pt x="60576" y="0"/>
                  </a:lnTo>
                  <a:lnTo>
                    <a:pt x="60576" y="10096"/>
                  </a:lnTo>
                  <a:lnTo>
                    <a:pt x="70672"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0" name="Google Shape;1170;p33"/>
            <p:cNvSpPr/>
            <p:nvPr/>
          </p:nvSpPr>
          <p:spPr>
            <a:xfrm>
              <a:off x="10554781" y="2273019"/>
              <a:ext cx="51200" cy="10095"/>
            </a:xfrm>
            <a:custGeom>
              <a:rect b="b" l="l" r="r" t="t"/>
              <a:pathLst>
                <a:path extrusionOk="0" h="10095" w="51200">
                  <a:moveTo>
                    <a:pt x="0" y="0"/>
                  </a:moveTo>
                  <a:lnTo>
                    <a:pt x="51200" y="0"/>
                  </a:lnTo>
                  <a:lnTo>
                    <a:pt x="51200"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1" name="Google Shape;1171;p33"/>
            <p:cNvSpPr/>
            <p:nvPr/>
          </p:nvSpPr>
          <p:spPr>
            <a:xfrm>
              <a:off x="10534589" y="2273019"/>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2" name="Google Shape;1172;p33"/>
            <p:cNvSpPr/>
            <p:nvPr/>
          </p:nvSpPr>
          <p:spPr>
            <a:xfrm>
              <a:off x="10575693" y="2293211"/>
              <a:ext cx="30288" cy="10095"/>
            </a:xfrm>
            <a:custGeom>
              <a:rect b="b" l="l" r="r" t="t"/>
              <a:pathLst>
                <a:path extrusionOk="0" h="10095" w="30288">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3" name="Google Shape;1173;p33"/>
            <p:cNvSpPr/>
            <p:nvPr/>
          </p:nvSpPr>
          <p:spPr>
            <a:xfrm>
              <a:off x="10534589" y="2293211"/>
              <a:ext cx="30287" cy="10095"/>
            </a:xfrm>
            <a:custGeom>
              <a:rect b="b" l="l" r="r" t="t"/>
              <a:pathLst>
                <a:path extrusionOk="0" h="10095" w="30287">
                  <a:moveTo>
                    <a:pt x="0" y="0"/>
                  </a:moveTo>
                  <a:lnTo>
                    <a:pt x="30287" y="0"/>
                  </a:lnTo>
                  <a:lnTo>
                    <a:pt x="30287"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4" name="Google Shape;1174;p33"/>
            <p:cNvSpPr/>
            <p:nvPr/>
          </p:nvSpPr>
          <p:spPr>
            <a:xfrm>
              <a:off x="10494206" y="2334316"/>
              <a:ext cx="132689" cy="10095"/>
            </a:xfrm>
            <a:custGeom>
              <a:rect b="b" l="l" r="r" t="t"/>
              <a:pathLst>
                <a:path extrusionOk="0" h="10095" w="132689">
                  <a:moveTo>
                    <a:pt x="0" y="0"/>
                  </a:moveTo>
                  <a:lnTo>
                    <a:pt x="132689" y="0"/>
                  </a:lnTo>
                  <a:lnTo>
                    <a:pt x="132689"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5" name="Google Shape;1175;p33"/>
            <p:cNvSpPr/>
            <p:nvPr/>
          </p:nvSpPr>
          <p:spPr>
            <a:xfrm>
              <a:off x="10473292" y="2181435"/>
              <a:ext cx="162976" cy="152880"/>
            </a:xfrm>
            <a:custGeom>
              <a:rect b="b" l="l" r="r" t="t"/>
              <a:pathLst>
                <a:path extrusionOk="0" h="152880" w="162976">
                  <a:moveTo>
                    <a:pt x="162976" y="0"/>
                  </a:moveTo>
                  <a:lnTo>
                    <a:pt x="162976" y="152881"/>
                  </a:lnTo>
                  <a:lnTo>
                    <a:pt x="152880" y="152881"/>
                  </a:lnTo>
                  <a:lnTo>
                    <a:pt x="152880" y="142785"/>
                  </a:lnTo>
                  <a:lnTo>
                    <a:pt x="20192" y="142785"/>
                  </a:lnTo>
                  <a:lnTo>
                    <a:pt x="20192" y="152881"/>
                  </a:lnTo>
                  <a:lnTo>
                    <a:pt x="10096" y="152881"/>
                  </a:lnTo>
                  <a:lnTo>
                    <a:pt x="10096" y="122593"/>
                  </a:lnTo>
                  <a:lnTo>
                    <a:pt x="0" y="122593"/>
                  </a:lnTo>
                  <a:lnTo>
                    <a:pt x="0" y="112497"/>
                  </a:lnTo>
                  <a:lnTo>
                    <a:pt x="30287" y="112497"/>
                  </a:lnTo>
                  <a:lnTo>
                    <a:pt x="30287" y="122593"/>
                  </a:lnTo>
                  <a:lnTo>
                    <a:pt x="20192" y="122593"/>
                  </a:lnTo>
                  <a:lnTo>
                    <a:pt x="20192" y="132689"/>
                  </a:lnTo>
                  <a:lnTo>
                    <a:pt x="152880" y="132689"/>
                  </a:lnTo>
                  <a:lnTo>
                    <a:pt x="152880" y="0"/>
                  </a:lnTo>
                  <a:lnTo>
                    <a:pt x="16297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6" name="Google Shape;1176;p33"/>
            <p:cNvSpPr/>
            <p:nvPr/>
          </p:nvSpPr>
          <p:spPr>
            <a:xfrm>
              <a:off x="10504302" y="2283115"/>
              <a:ext cx="10095" cy="10095"/>
            </a:xfrm>
            <a:custGeom>
              <a:rect b="b" l="l" r="r" t="t"/>
              <a:pathLst>
                <a:path extrusionOk="0" h="10095" w="10095">
                  <a:moveTo>
                    <a:pt x="0" y="0"/>
                  </a:moveTo>
                  <a:lnTo>
                    <a:pt x="10095" y="0"/>
                  </a:lnTo>
                  <a:lnTo>
                    <a:pt x="10095"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7" name="Google Shape;1177;p33"/>
            <p:cNvSpPr/>
            <p:nvPr/>
          </p:nvSpPr>
          <p:spPr>
            <a:xfrm>
              <a:off x="10474013" y="2252827"/>
              <a:ext cx="30288" cy="30287"/>
            </a:xfrm>
            <a:custGeom>
              <a:rect b="b" l="l" r="r" t="t"/>
              <a:pathLst>
                <a:path extrusionOk="0" h="30287" w="30288">
                  <a:moveTo>
                    <a:pt x="20192" y="10096"/>
                  </a:moveTo>
                  <a:lnTo>
                    <a:pt x="20192" y="20192"/>
                  </a:lnTo>
                  <a:lnTo>
                    <a:pt x="30288" y="20192"/>
                  </a:lnTo>
                  <a:lnTo>
                    <a:pt x="30288" y="30288"/>
                  </a:lnTo>
                  <a:lnTo>
                    <a:pt x="0" y="30288"/>
                  </a:lnTo>
                  <a:lnTo>
                    <a:pt x="0" y="20192"/>
                  </a:lnTo>
                  <a:lnTo>
                    <a:pt x="10096" y="20192"/>
                  </a:lnTo>
                  <a:lnTo>
                    <a:pt x="10096" y="10096"/>
                  </a:lnTo>
                  <a:lnTo>
                    <a:pt x="0" y="10096"/>
                  </a:lnTo>
                  <a:lnTo>
                    <a:pt x="0" y="0"/>
                  </a:lnTo>
                  <a:lnTo>
                    <a:pt x="30288" y="0"/>
                  </a:lnTo>
                  <a:lnTo>
                    <a:pt x="30288" y="10096"/>
                  </a:lnTo>
                  <a:lnTo>
                    <a:pt x="20192"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78" name="Google Shape;1178;p33"/>
            <p:cNvSpPr/>
            <p:nvPr/>
          </p:nvSpPr>
          <p:spPr>
            <a:xfrm>
              <a:off x="10463196" y="2283115"/>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179" name="Google Shape;1179;p33"/>
          <p:cNvGrpSpPr/>
          <p:nvPr/>
        </p:nvGrpSpPr>
        <p:grpSpPr>
          <a:xfrm>
            <a:off x="1405012" y="2842836"/>
            <a:ext cx="173071" cy="173071"/>
            <a:chOff x="1405012" y="2834784"/>
            <a:chExt cx="173071" cy="173071"/>
          </a:xfrm>
        </p:grpSpPr>
        <p:sp>
          <p:nvSpPr>
            <p:cNvPr id="1180" name="Google Shape;1180;p33"/>
            <p:cNvSpPr/>
            <p:nvPr/>
          </p:nvSpPr>
          <p:spPr>
            <a:xfrm>
              <a:off x="1537700" y="2865071"/>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1" name="Google Shape;1181;p33"/>
            <p:cNvSpPr/>
            <p:nvPr/>
          </p:nvSpPr>
          <p:spPr>
            <a:xfrm>
              <a:off x="1516788" y="2865071"/>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2" name="Google Shape;1182;p33"/>
            <p:cNvSpPr/>
            <p:nvPr/>
          </p:nvSpPr>
          <p:spPr>
            <a:xfrm>
              <a:off x="1496596" y="2865071"/>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3" name="Google Shape;1183;p33"/>
            <p:cNvSpPr/>
            <p:nvPr/>
          </p:nvSpPr>
          <p:spPr>
            <a:xfrm>
              <a:off x="1466308" y="2844880"/>
              <a:ext cx="10095" cy="51200"/>
            </a:xfrm>
            <a:custGeom>
              <a:rect b="b" l="l" r="r" t="t"/>
              <a:pathLst>
                <a:path extrusionOk="0" h="51200" w="10095">
                  <a:moveTo>
                    <a:pt x="0" y="0"/>
                  </a:moveTo>
                  <a:lnTo>
                    <a:pt x="10096" y="0"/>
                  </a:lnTo>
                  <a:lnTo>
                    <a:pt x="10096" y="51201"/>
                  </a:lnTo>
                  <a:lnTo>
                    <a:pt x="0" y="5120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4" name="Google Shape;1184;p33"/>
            <p:cNvSpPr/>
            <p:nvPr/>
          </p:nvSpPr>
          <p:spPr>
            <a:xfrm>
              <a:off x="1476404" y="2834784"/>
              <a:ext cx="91584" cy="10095"/>
            </a:xfrm>
            <a:custGeom>
              <a:rect b="b" l="l" r="r" t="t"/>
              <a:pathLst>
                <a:path extrusionOk="0" h="10095" w="91584">
                  <a:moveTo>
                    <a:pt x="0" y="0"/>
                  </a:moveTo>
                  <a:lnTo>
                    <a:pt x="91584" y="0"/>
                  </a:lnTo>
                  <a:lnTo>
                    <a:pt x="91584" y="10096"/>
                  </a:lnTo>
                  <a:lnTo>
                    <a:pt x="0" y="10096"/>
                  </a:lnTo>
                  <a:cubicBezTo>
                    <a:pt x="0" y="10096"/>
                    <a:pt x="0" y="0"/>
                    <a:pt x="0"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5" name="Google Shape;1185;p33"/>
            <p:cNvSpPr/>
            <p:nvPr/>
          </p:nvSpPr>
          <p:spPr>
            <a:xfrm>
              <a:off x="1567988" y="2844880"/>
              <a:ext cx="10095" cy="51200"/>
            </a:xfrm>
            <a:custGeom>
              <a:rect b="b" l="l" r="r" t="t"/>
              <a:pathLst>
                <a:path extrusionOk="0" h="51200" w="10095">
                  <a:moveTo>
                    <a:pt x="0" y="0"/>
                  </a:moveTo>
                  <a:lnTo>
                    <a:pt x="10096" y="0"/>
                  </a:lnTo>
                  <a:lnTo>
                    <a:pt x="10096" y="51201"/>
                  </a:lnTo>
                  <a:lnTo>
                    <a:pt x="0" y="5120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6" name="Google Shape;1186;p33"/>
            <p:cNvSpPr/>
            <p:nvPr/>
          </p:nvSpPr>
          <p:spPr>
            <a:xfrm>
              <a:off x="1496596" y="2896080"/>
              <a:ext cx="71392" cy="10095"/>
            </a:xfrm>
            <a:custGeom>
              <a:rect b="b" l="l" r="r" t="t"/>
              <a:pathLst>
                <a:path extrusionOk="0" h="10095" w="71392">
                  <a:moveTo>
                    <a:pt x="0" y="0"/>
                  </a:moveTo>
                  <a:lnTo>
                    <a:pt x="71392" y="0"/>
                  </a:lnTo>
                  <a:lnTo>
                    <a:pt x="71392"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7" name="Google Shape;1187;p33"/>
            <p:cNvSpPr/>
            <p:nvPr/>
          </p:nvSpPr>
          <p:spPr>
            <a:xfrm>
              <a:off x="1476404" y="289608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8" name="Google Shape;1188;p33"/>
            <p:cNvSpPr/>
            <p:nvPr/>
          </p:nvSpPr>
          <p:spPr>
            <a:xfrm>
              <a:off x="1486500" y="2906176"/>
              <a:ext cx="10095" cy="10095"/>
            </a:xfrm>
            <a:custGeom>
              <a:rect b="b" l="l" r="r" t="t"/>
              <a:pathLst>
                <a:path extrusionOk="0" h="10095" w="10095">
                  <a:moveTo>
                    <a:pt x="0" y="0"/>
                  </a:moveTo>
                  <a:lnTo>
                    <a:pt x="10096" y="0"/>
                  </a:lnTo>
                  <a:lnTo>
                    <a:pt x="10096" y="10096"/>
                  </a:lnTo>
                  <a:lnTo>
                    <a:pt x="0" y="10096"/>
                  </a:lnTo>
                  <a:cubicBezTo>
                    <a:pt x="0" y="10096"/>
                    <a:pt x="0" y="0"/>
                    <a:pt x="0"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89" name="Google Shape;1189;p33"/>
            <p:cNvSpPr/>
            <p:nvPr/>
          </p:nvSpPr>
          <p:spPr>
            <a:xfrm>
              <a:off x="1425203" y="2916272"/>
              <a:ext cx="91584" cy="20191"/>
            </a:xfrm>
            <a:custGeom>
              <a:rect b="b" l="l" r="r" t="t"/>
              <a:pathLst>
                <a:path extrusionOk="0" h="20191" w="91584">
                  <a:moveTo>
                    <a:pt x="91584" y="10096"/>
                  </a:moveTo>
                  <a:lnTo>
                    <a:pt x="91584" y="20192"/>
                  </a:lnTo>
                  <a:lnTo>
                    <a:pt x="0" y="20192"/>
                  </a:lnTo>
                  <a:lnTo>
                    <a:pt x="0" y="10096"/>
                  </a:lnTo>
                  <a:lnTo>
                    <a:pt x="20192" y="10096"/>
                  </a:lnTo>
                  <a:lnTo>
                    <a:pt x="20192" y="0"/>
                  </a:lnTo>
                  <a:lnTo>
                    <a:pt x="30288" y="0"/>
                  </a:lnTo>
                  <a:lnTo>
                    <a:pt x="30288" y="10096"/>
                  </a:lnTo>
                  <a:lnTo>
                    <a:pt x="91584"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0" name="Google Shape;1190;p33"/>
            <p:cNvSpPr/>
            <p:nvPr/>
          </p:nvSpPr>
          <p:spPr>
            <a:xfrm>
              <a:off x="1425203" y="2946560"/>
              <a:ext cx="91584" cy="30287"/>
            </a:xfrm>
            <a:custGeom>
              <a:rect b="b" l="l" r="r" t="t"/>
              <a:pathLst>
                <a:path extrusionOk="0" h="30287" w="91584">
                  <a:moveTo>
                    <a:pt x="91584" y="0"/>
                  </a:moveTo>
                  <a:lnTo>
                    <a:pt x="91584" y="20192"/>
                  </a:lnTo>
                  <a:lnTo>
                    <a:pt x="81488" y="20192"/>
                  </a:lnTo>
                  <a:lnTo>
                    <a:pt x="81488" y="10096"/>
                  </a:lnTo>
                  <a:lnTo>
                    <a:pt x="61297" y="10096"/>
                  </a:lnTo>
                  <a:lnTo>
                    <a:pt x="61297" y="20192"/>
                  </a:lnTo>
                  <a:lnTo>
                    <a:pt x="81488" y="20192"/>
                  </a:lnTo>
                  <a:lnTo>
                    <a:pt x="81488" y="30288"/>
                  </a:lnTo>
                  <a:lnTo>
                    <a:pt x="10096" y="30288"/>
                  </a:lnTo>
                  <a:lnTo>
                    <a:pt x="10096" y="20192"/>
                  </a:lnTo>
                  <a:lnTo>
                    <a:pt x="30288" y="20192"/>
                  </a:lnTo>
                  <a:lnTo>
                    <a:pt x="30288" y="10096"/>
                  </a:lnTo>
                  <a:lnTo>
                    <a:pt x="10096" y="10096"/>
                  </a:lnTo>
                  <a:lnTo>
                    <a:pt x="10096" y="20192"/>
                  </a:lnTo>
                  <a:lnTo>
                    <a:pt x="0" y="20192"/>
                  </a:lnTo>
                  <a:lnTo>
                    <a:pt x="0" y="0"/>
                  </a:lnTo>
                  <a:lnTo>
                    <a:pt x="91584"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1" name="Google Shape;1191;p33"/>
            <p:cNvSpPr/>
            <p:nvPr/>
          </p:nvSpPr>
          <p:spPr>
            <a:xfrm>
              <a:off x="1516788" y="2936464"/>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2" name="Google Shape;1192;p33"/>
            <p:cNvSpPr/>
            <p:nvPr/>
          </p:nvSpPr>
          <p:spPr>
            <a:xfrm>
              <a:off x="1526883" y="2946560"/>
              <a:ext cx="10095" cy="30287"/>
            </a:xfrm>
            <a:custGeom>
              <a:rect b="b" l="l" r="r" t="t"/>
              <a:pathLst>
                <a:path extrusionOk="0" h="30287" w="10095">
                  <a:moveTo>
                    <a:pt x="0" y="10096"/>
                  </a:moveTo>
                  <a:lnTo>
                    <a:pt x="0" y="30288"/>
                  </a:lnTo>
                  <a:lnTo>
                    <a:pt x="10096" y="30288"/>
                  </a:lnTo>
                  <a:lnTo>
                    <a:pt x="10096" y="0"/>
                  </a:lnTo>
                  <a:lnTo>
                    <a:pt x="0" y="0"/>
                  </a:lnTo>
                  <a:lnTo>
                    <a:pt x="0" y="10096"/>
                  </a:lnTo>
                  <a:lnTo>
                    <a:pt x="0"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3" name="Google Shape;1193;p33"/>
            <p:cNvSpPr/>
            <p:nvPr/>
          </p:nvSpPr>
          <p:spPr>
            <a:xfrm>
              <a:off x="1516788" y="2977569"/>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4" name="Google Shape;1194;p33"/>
            <p:cNvSpPr/>
            <p:nvPr/>
          </p:nvSpPr>
          <p:spPr>
            <a:xfrm>
              <a:off x="1425924" y="2987664"/>
              <a:ext cx="91584" cy="20191"/>
            </a:xfrm>
            <a:custGeom>
              <a:rect b="b" l="l" r="r" t="t"/>
              <a:pathLst>
                <a:path extrusionOk="0" h="20191" w="91584">
                  <a:moveTo>
                    <a:pt x="90863" y="0"/>
                  </a:moveTo>
                  <a:lnTo>
                    <a:pt x="90863" y="10096"/>
                  </a:lnTo>
                  <a:lnTo>
                    <a:pt x="70671" y="10096"/>
                  </a:lnTo>
                  <a:lnTo>
                    <a:pt x="70671" y="20192"/>
                  </a:lnTo>
                  <a:lnTo>
                    <a:pt x="60575" y="20192"/>
                  </a:lnTo>
                  <a:lnTo>
                    <a:pt x="60575" y="10096"/>
                  </a:lnTo>
                  <a:lnTo>
                    <a:pt x="30288" y="10096"/>
                  </a:lnTo>
                  <a:lnTo>
                    <a:pt x="30288" y="20192"/>
                  </a:lnTo>
                  <a:lnTo>
                    <a:pt x="20192" y="20192"/>
                  </a:lnTo>
                  <a:lnTo>
                    <a:pt x="20192" y="10096"/>
                  </a:lnTo>
                  <a:lnTo>
                    <a:pt x="0" y="10096"/>
                  </a:lnTo>
                  <a:lnTo>
                    <a:pt x="0" y="0"/>
                  </a:lnTo>
                  <a:lnTo>
                    <a:pt x="91584" y="0"/>
                  </a:lnTo>
                  <a:lnTo>
                    <a:pt x="9086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5" name="Google Shape;1195;p33"/>
            <p:cNvSpPr/>
            <p:nvPr/>
          </p:nvSpPr>
          <p:spPr>
            <a:xfrm>
              <a:off x="1415107" y="2977569"/>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6" name="Google Shape;1196;p33"/>
            <p:cNvSpPr/>
            <p:nvPr/>
          </p:nvSpPr>
          <p:spPr>
            <a:xfrm>
              <a:off x="1405012" y="2915551"/>
              <a:ext cx="20191" cy="61296"/>
            </a:xfrm>
            <a:custGeom>
              <a:rect b="b" l="l" r="r" t="t"/>
              <a:pathLst>
                <a:path extrusionOk="0" h="61296" w="20191">
                  <a:moveTo>
                    <a:pt x="20192" y="20913"/>
                  </a:moveTo>
                  <a:lnTo>
                    <a:pt x="20192" y="31009"/>
                  </a:lnTo>
                  <a:lnTo>
                    <a:pt x="10096" y="31009"/>
                  </a:lnTo>
                  <a:lnTo>
                    <a:pt x="10096" y="61297"/>
                  </a:lnTo>
                  <a:lnTo>
                    <a:pt x="0" y="61297"/>
                  </a:lnTo>
                  <a:lnTo>
                    <a:pt x="0" y="0"/>
                  </a:lnTo>
                  <a:lnTo>
                    <a:pt x="10096" y="0"/>
                  </a:lnTo>
                  <a:lnTo>
                    <a:pt x="10096" y="20192"/>
                  </a:lnTo>
                  <a:lnTo>
                    <a:pt x="20192" y="20192"/>
                  </a:lnTo>
                  <a:lnTo>
                    <a:pt x="20192" y="2091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197" name="Google Shape;1197;p33"/>
            <p:cNvSpPr/>
            <p:nvPr/>
          </p:nvSpPr>
          <p:spPr>
            <a:xfrm>
              <a:off x="1415107" y="2865793"/>
              <a:ext cx="30287" cy="50479"/>
            </a:xfrm>
            <a:custGeom>
              <a:rect b="b" l="l" r="r" t="t"/>
              <a:pathLst>
                <a:path extrusionOk="0" h="50479" w="30287">
                  <a:moveTo>
                    <a:pt x="30288" y="40384"/>
                  </a:moveTo>
                  <a:lnTo>
                    <a:pt x="30288" y="50479"/>
                  </a:lnTo>
                  <a:lnTo>
                    <a:pt x="0" y="50479"/>
                  </a:lnTo>
                  <a:lnTo>
                    <a:pt x="0" y="40384"/>
                  </a:lnTo>
                  <a:lnTo>
                    <a:pt x="10096" y="40384"/>
                  </a:lnTo>
                  <a:lnTo>
                    <a:pt x="10096" y="0"/>
                  </a:lnTo>
                  <a:lnTo>
                    <a:pt x="20192" y="0"/>
                  </a:lnTo>
                  <a:lnTo>
                    <a:pt x="20192" y="40384"/>
                  </a:lnTo>
                  <a:cubicBezTo>
                    <a:pt x="20192" y="40384"/>
                    <a:pt x="30288" y="40384"/>
                    <a:pt x="30288" y="40384"/>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198" name="Google Shape;1198;p33"/>
          <p:cNvGrpSpPr/>
          <p:nvPr/>
        </p:nvGrpSpPr>
        <p:grpSpPr>
          <a:xfrm>
            <a:off x="1752183" y="2842476"/>
            <a:ext cx="173072" cy="173792"/>
            <a:chOff x="1748993" y="2834063"/>
            <a:chExt cx="173072" cy="173792"/>
          </a:xfrm>
        </p:grpSpPr>
        <p:sp>
          <p:nvSpPr>
            <p:cNvPr id="1199" name="Google Shape;1199;p33"/>
            <p:cNvSpPr/>
            <p:nvPr/>
          </p:nvSpPr>
          <p:spPr>
            <a:xfrm>
              <a:off x="1748993" y="2934300"/>
              <a:ext cx="173072" cy="73555"/>
            </a:xfrm>
            <a:custGeom>
              <a:rect b="b" l="l" r="r" t="t"/>
              <a:pathLst>
                <a:path extrusionOk="0" h="73555" w="173072">
                  <a:moveTo>
                    <a:pt x="165861" y="46153"/>
                  </a:moveTo>
                  <a:lnTo>
                    <a:pt x="165861" y="28124"/>
                  </a:lnTo>
                  <a:lnTo>
                    <a:pt x="156486" y="28124"/>
                  </a:lnTo>
                  <a:lnTo>
                    <a:pt x="156486" y="18750"/>
                  </a:lnTo>
                  <a:lnTo>
                    <a:pt x="147112" y="18750"/>
                  </a:lnTo>
                  <a:lnTo>
                    <a:pt x="147112" y="9375"/>
                  </a:lnTo>
                  <a:lnTo>
                    <a:pt x="137737" y="9375"/>
                  </a:lnTo>
                  <a:lnTo>
                    <a:pt x="137737" y="0"/>
                  </a:lnTo>
                  <a:lnTo>
                    <a:pt x="110334" y="0"/>
                  </a:lnTo>
                  <a:lnTo>
                    <a:pt x="110334" y="9375"/>
                  </a:lnTo>
                  <a:lnTo>
                    <a:pt x="64902" y="9375"/>
                  </a:lnTo>
                  <a:lnTo>
                    <a:pt x="64902" y="0"/>
                  </a:lnTo>
                  <a:lnTo>
                    <a:pt x="37499" y="0"/>
                  </a:lnTo>
                  <a:lnTo>
                    <a:pt x="37499" y="9375"/>
                  </a:lnTo>
                  <a:lnTo>
                    <a:pt x="28124" y="9375"/>
                  </a:lnTo>
                  <a:lnTo>
                    <a:pt x="28124" y="18750"/>
                  </a:lnTo>
                  <a:lnTo>
                    <a:pt x="18750" y="18750"/>
                  </a:lnTo>
                  <a:lnTo>
                    <a:pt x="18750" y="28124"/>
                  </a:lnTo>
                  <a:lnTo>
                    <a:pt x="9375" y="28124"/>
                  </a:lnTo>
                  <a:lnTo>
                    <a:pt x="9375" y="46153"/>
                  </a:lnTo>
                  <a:lnTo>
                    <a:pt x="0" y="46153"/>
                  </a:lnTo>
                  <a:lnTo>
                    <a:pt x="0" y="73556"/>
                  </a:lnTo>
                  <a:lnTo>
                    <a:pt x="173073" y="73556"/>
                  </a:lnTo>
                  <a:lnTo>
                    <a:pt x="173073" y="46153"/>
                  </a:lnTo>
                  <a:lnTo>
                    <a:pt x="163698" y="46153"/>
                  </a:lnTo>
                  <a:lnTo>
                    <a:pt x="165861" y="46153"/>
                  </a:lnTo>
                  <a:close/>
                  <a:moveTo>
                    <a:pt x="165861" y="64181"/>
                  </a:moveTo>
                  <a:lnTo>
                    <a:pt x="10817" y="64181"/>
                  </a:lnTo>
                  <a:lnTo>
                    <a:pt x="10817" y="54806"/>
                  </a:lnTo>
                  <a:lnTo>
                    <a:pt x="20192" y="54806"/>
                  </a:lnTo>
                  <a:lnTo>
                    <a:pt x="20192" y="36778"/>
                  </a:lnTo>
                  <a:lnTo>
                    <a:pt x="29567" y="36778"/>
                  </a:lnTo>
                  <a:lnTo>
                    <a:pt x="29567" y="27403"/>
                  </a:lnTo>
                  <a:lnTo>
                    <a:pt x="38941" y="27403"/>
                  </a:lnTo>
                  <a:lnTo>
                    <a:pt x="38941" y="18028"/>
                  </a:lnTo>
                  <a:lnTo>
                    <a:pt x="48316" y="18028"/>
                  </a:lnTo>
                  <a:lnTo>
                    <a:pt x="48316" y="8654"/>
                  </a:lnTo>
                  <a:lnTo>
                    <a:pt x="57691" y="8654"/>
                  </a:lnTo>
                  <a:lnTo>
                    <a:pt x="57691" y="18028"/>
                  </a:lnTo>
                  <a:lnTo>
                    <a:pt x="121872" y="18028"/>
                  </a:lnTo>
                  <a:lnTo>
                    <a:pt x="121872" y="8654"/>
                  </a:lnTo>
                  <a:lnTo>
                    <a:pt x="131247" y="8654"/>
                  </a:lnTo>
                  <a:lnTo>
                    <a:pt x="131247" y="18028"/>
                  </a:lnTo>
                  <a:lnTo>
                    <a:pt x="140621" y="18028"/>
                  </a:lnTo>
                  <a:lnTo>
                    <a:pt x="140621" y="27403"/>
                  </a:lnTo>
                  <a:lnTo>
                    <a:pt x="149996" y="27403"/>
                  </a:lnTo>
                  <a:lnTo>
                    <a:pt x="149996" y="36778"/>
                  </a:lnTo>
                  <a:lnTo>
                    <a:pt x="159371" y="36778"/>
                  </a:lnTo>
                  <a:lnTo>
                    <a:pt x="159371" y="54806"/>
                  </a:lnTo>
                  <a:lnTo>
                    <a:pt x="168746" y="54806"/>
                  </a:lnTo>
                  <a:lnTo>
                    <a:pt x="168746" y="64181"/>
                  </a:lnTo>
                  <a:lnTo>
                    <a:pt x="165861" y="6418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0" name="Google Shape;1200;p33"/>
            <p:cNvSpPr/>
            <p:nvPr/>
          </p:nvSpPr>
          <p:spPr>
            <a:xfrm>
              <a:off x="1786492" y="2834063"/>
              <a:ext cx="101680" cy="92305"/>
            </a:xfrm>
            <a:custGeom>
              <a:rect b="b" l="l" r="r" t="t"/>
              <a:pathLst>
                <a:path extrusionOk="0" h="92305" w="101680">
                  <a:moveTo>
                    <a:pt x="92305" y="28124"/>
                  </a:moveTo>
                  <a:lnTo>
                    <a:pt x="92305" y="18750"/>
                  </a:lnTo>
                  <a:lnTo>
                    <a:pt x="82931" y="18750"/>
                  </a:lnTo>
                  <a:lnTo>
                    <a:pt x="82931" y="9375"/>
                  </a:lnTo>
                  <a:lnTo>
                    <a:pt x="73556" y="9375"/>
                  </a:lnTo>
                  <a:lnTo>
                    <a:pt x="73556" y="0"/>
                  </a:lnTo>
                  <a:lnTo>
                    <a:pt x="28124" y="0"/>
                  </a:lnTo>
                  <a:lnTo>
                    <a:pt x="28124" y="9375"/>
                  </a:lnTo>
                  <a:lnTo>
                    <a:pt x="18750" y="9375"/>
                  </a:lnTo>
                  <a:lnTo>
                    <a:pt x="18750" y="18750"/>
                  </a:lnTo>
                  <a:lnTo>
                    <a:pt x="9375" y="18750"/>
                  </a:lnTo>
                  <a:lnTo>
                    <a:pt x="9375" y="28124"/>
                  </a:lnTo>
                  <a:lnTo>
                    <a:pt x="0" y="28124"/>
                  </a:lnTo>
                  <a:lnTo>
                    <a:pt x="0" y="64181"/>
                  </a:lnTo>
                  <a:lnTo>
                    <a:pt x="9375" y="64181"/>
                  </a:lnTo>
                  <a:lnTo>
                    <a:pt x="9375" y="73556"/>
                  </a:lnTo>
                  <a:lnTo>
                    <a:pt x="18750" y="73556"/>
                  </a:lnTo>
                  <a:lnTo>
                    <a:pt x="18750" y="82931"/>
                  </a:lnTo>
                  <a:lnTo>
                    <a:pt x="28124" y="82931"/>
                  </a:lnTo>
                  <a:lnTo>
                    <a:pt x="28124" y="92305"/>
                  </a:lnTo>
                  <a:lnTo>
                    <a:pt x="73556" y="92305"/>
                  </a:lnTo>
                  <a:lnTo>
                    <a:pt x="73556" y="82931"/>
                  </a:lnTo>
                  <a:lnTo>
                    <a:pt x="82931" y="82931"/>
                  </a:lnTo>
                  <a:lnTo>
                    <a:pt x="82931" y="73556"/>
                  </a:lnTo>
                  <a:lnTo>
                    <a:pt x="92305" y="73556"/>
                  </a:lnTo>
                  <a:lnTo>
                    <a:pt x="92305" y="64181"/>
                  </a:lnTo>
                  <a:lnTo>
                    <a:pt x="101680" y="64181"/>
                  </a:lnTo>
                  <a:lnTo>
                    <a:pt x="101680" y="27403"/>
                  </a:lnTo>
                  <a:lnTo>
                    <a:pt x="92305" y="27403"/>
                  </a:lnTo>
                  <a:lnTo>
                    <a:pt x="92305" y="28124"/>
                  </a:lnTo>
                  <a:close/>
                  <a:moveTo>
                    <a:pt x="92305" y="46153"/>
                  </a:moveTo>
                  <a:lnTo>
                    <a:pt x="92305" y="55528"/>
                  </a:lnTo>
                  <a:lnTo>
                    <a:pt x="82931" y="55528"/>
                  </a:lnTo>
                  <a:lnTo>
                    <a:pt x="82931" y="64902"/>
                  </a:lnTo>
                  <a:lnTo>
                    <a:pt x="73556" y="64902"/>
                  </a:lnTo>
                  <a:lnTo>
                    <a:pt x="73556" y="74277"/>
                  </a:lnTo>
                  <a:lnTo>
                    <a:pt x="64181" y="74277"/>
                  </a:lnTo>
                  <a:lnTo>
                    <a:pt x="64181" y="83652"/>
                  </a:lnTo>
                  <a:lnTo>
                    <a:pt x="36778" y="83652"/>
                  </a:lnTo>
                  <a:lnTo>
                    <a:pt x="36778" y="74277"/>
                  </a:lnTo>
                  <a:lnTo>
                    <a:pt x="27403" y="74277"/>
                  </a:lnTo>
                  <a:lnTo>
                    <a:pt x="27403" y="64902"/>
                  </a:lnTo>
                  <a:lnTo>
                    <a:pt x="18028" y="64902"/>
                  </a:lnTo>
                  <a:lnTo>
                    <a:pt x="18028" y="55528"/>
                  </a:lnTo>
                  <a:lnTo>
                    <a:pt x="8654" y="55528"/>
                  </a:lnTo>
                  <a:lnTo>
                    <a:pt x="8654" y="37499"/>
                  </a:lnTo>
                  <a:lnTo>
                    <a:pt x="18028" y="37499"/>
                  </a:lnTo>
                  <a:lnTo>
                    <a:pt x="18028" y="28124"/>
                  </a:lnTo>
                  <a:lnTo>
                    <a:pt x="27403" y="28124"/>
                  </a:lnTo>
                  <a:lnTo>
                    <a:pt x="27403" y="18750"/>
                  </a:lnTo>
                  <a:lnTo>
                    <a:pt x="36778" y="18750"/>
                  </a:lnTo>
                  <a:lnTo>
                    <a:pt x="36778" y="9375"/>
                  </a:lnTo>
                  <a:lnTo>
                    <a:pt x="64181" y="9375"/>
                  </a:lnTo>
                  <a:lnTo>
                    <a:pt x="64181" y="18750"/>
                  </a:lnTo>
                  <a:lnTo>
                    <a:pt x="73556" y="18750"/>
                  </a:lnTo>
                  <a:lnTo>
                    <a:pt x="73556" y="28124"/>
                  </a:lnTo>
                  <a:lnTo>
                    <a:pt x="82931" y="28124"/>
                  </a:lnTo>
                  <a:lnTo>
                    <a:pt x="82931" y="37499"/>
                  </a:lnTo>
                  <a:lnTo>
                    <a:pt x="92305" y="37499"/>
                  </a:lnTo>
                  <a:lnTo>
                    <a:pt x="92305" y="46874"/>
                  </a:lnTo>
                  <a:lnTo>
                    <a:pt x="92305" y="4615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201" name="Google Shape;1201;p33"/>
          <p:cNvGrpSpPr/>
          <p:nvPr/>
        </p:nvGrpSpPr>
        <p:grpSpPr>
          <a:xfrm>
            <a:off x="2099354" y="2842836"/>
            <a:ext cx="173072" cy="173072"/>
            <a:chOff x="2097302" y="2834784"/>
            <a:chExt cx="173072" cy="173072"/>
          </a:xfrm>
        </p:grpSpPr>
        <p:sp>
          <p:nvSpPr>
            <p:cNvPr id="1202" name="Google Shape;1202;p33"/>
            <p:cNvSpPr/>
            <p:nvPr/>
          </p:nvSpPr>
          <p:spPr>
            <a:xfrm>
              <a:off x="2160041" y="295232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3" name="Google Shape;1203;p33"/>
            <p:cNvSpPr/>
            <p:nvPr/>
          </p:nvSpPr>
          <p:spPr>
            <a:xfrm>
              <a:off x="2129032" y="2889590"/>
              <a:ext cx="23797" cy="23797"/>
            </a:xfrm>
            <a:custGeom>
              <a:rect b="b" l="l" r="r" t="t"/>
              <a:pathLst>
                <a:path extrusionOk="0" h="23797" w="23797">
                  <a:moveTo>
                    <a:pt x="0" y="0"/>
                  </a:moveTo>
                  <a:lnTo>
                    <a:pt x="23797" y="0"/>
                  </a:lnTo>
                  <a:lnTo>
                    <a:pt x="23797" y="23797"/>
                  </a:lnTo>
                  <a:lnTo>
                    <a:pt x="0" y="2379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4" name="Google Shape;1204;p33"/>
            <p:cNvSpPr/>
            <p:nvPr/>
          </p:nvSpPr>
          <p:spPr>
            <a:xfrm>
              <a:off x="2129032" y="2857860"/>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5" name="Google Shape;1205;p33"/>
            <p:cNvSpPr/>
            <p:nvPr/>
          </p:nvSpPr>
          <p:spPr>
            <a:xfrm>
              <a:off x="2129032" y="2920599"/>
              <a:ext cx="23797" cy="23797"/>
            </a:xfrm>
            <a:custGeom>
              <a:rect b="b" l="l" r="r" t="t"/>
              <a:pathLst>
                <a:path extrusionOk="0" h="23797" w="23797">
                  <a:moveTo>
                    <a:pt x="0" y="0"/>
                  </a:moveTo>
                  <a:lnTo>
                    <a:pt x="23797" y="0"/>
                  </a:lnTo>
                  <a:lnTo>
                    <a:pt x="23797" y="23797"/>
                  </a:lnTo>
                  <a:lnTo>
                    <a:pt x="0" y="2379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6" name="Google Shape;1206;p33"/>
            <p:cNvSpPr/>
            <p:nvPr/>
          </p:nvSpPr>
          <p:spPr>
            <a:xfrm>
              <a:off x="2129032" y="295232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7" name="Google Shape;1207;p33"/>
            <p:cNvSpPr/>
            <p:nvPr/>
          </p:nvSpPr>
          <p:spPr>
            <a:xfrm>
              <a:off x="2191770" y="295232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8" name="Google Shape;1208;p33"/>
            <p:cNvSpPr/>
            <p:nvPr/>
          </p:nvSpPr>
          <p:spPr>
            <a:xfrm>
              <a:off x="2097302" y="295232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09" name="Google Shape;1209;p33"/>
            <p:cNvSpPr/>
            <p:nvPr/>
          </p:nvSpPr>
          <p:spPr>
            <a:xfrm>
              <a:off x="2097302" y="2889590"/>
              <a:ext cx="23797" cy="23797"/>
            </a:xfrm>
            <a:custGeom>
              <a:rect b="b" l="l" r="r" t="t"/>
              <a:pathLst>
                <a:path extrusionOk="0" h="23797" w="23797">
                  <a:moveTo>
                    <a:pt x="0" y="0"/>
                  </a:moveTo>
                  <a:lnTo>
                    <a:pt x="23797" y="0"/>
                  </a:lnTo>
                  <a:lnTo>
                    <a:pt x="23797" y="23797"/>
                  </a:lnTo>
                  <a:lnTo>
                    <a:pt x="0" y="23797"/>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0" name="Google Shape;1210;p33"/>
            <p:cNvSpPr/>
            <p:nvPr/>
          </p:nvSpPr>
          <p:spPr>
            <a:xfrm>
              <a:off x="2129032" y="298405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1" name="Google Shape;1211;p33"/>
            <p:cNvSpPr/>
            <p:nvPr/>
          </p:nvSpPr>
          <p:spPr>
            <a:xfrm>
              <a:off x="2223500" y="2952329"/>
              <a:ext cx="23797" cy="23797"/>
            </a:xfrm>
            <a:custGeom>
              <a:rect b="b" l="l" r="r" t="t"/>
              <a:pathLst>
                <a:path extrusionOk="0" h="23797" w="23797">
                  <a:moveTo>
                    <a:pt x="0" y="0"/>
                  </a:moveTo>
                  <a:lnTo>
                    <a:pt x="23797" y="0"/>
                  </a:lnTo>
                  <a:lnTo>
                    <a:pt x="23797" y="23798"/>
                  </a:lnTo>
                  <a:lnTo>
                    <a:pt x="0" y="2379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2" name="Google Shape;1212;p33"/>
            <p:cNvSpPr/>
            <p:nvPr/>
          </p:nvSpPr>
          <p:spPr>
            <a:xfrm>
              <a:off x="2171579" y="2914109"/>
              <a:ext cx="19470" cy="19470"/>
            </a:xfrm>
            <a:custGeom>
              <a:rect b="b" l="l" r="r" t="t"/>
              <a:pathLst>
                <a:path extrusionOk="0" h="19470" w="19470">
                  <a:moveTo>
                    <a:pt x="2163" y="0"/>
                  </a:moveTo>
                  <a:lnTo>
                    <a:pt x="0" y="19471"/>
                  </a:lnTo>
                  <a:lnTo>
                    <a:pt x="19471" y="17307"/>
                  </a:lnTo>
                  <a:lnTo>
                    <a:pt x="2163" y="0"/>
                  </a:lnTo>
                  <a:lnTo>
                    <a:pt x="216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3" name="Google Shape;1213;p33"/>
            <p:cNvSpPr/>
            <p:nvPr/>
          </p:nvSpPr>
          <p:spPr>
            <a:xfrm>
              <a:off x="2177348" y="2847043"/>
              <a:ext cx="80767" cy="80767"/>
            </a:xfrm>
            <a:custGeom>
              <a:rect b="b" l="l" r="r" t="t"/>
              <a:pathLst>
                <a:path extrusionOk="0" h="80767" w="80767">
                  <a:moveTo>
                    <a:pt x="0" y="59133"/>
                  </a:moveTo>
                  <a:lnTo>
                    <a:pt x="59133" y="0"/>
                  </a:lnTo>
                  <a:lnTo>
                    <a:pt x="80767" y="21634"/>
                  </a:lnTo>
                  <a:lnTo>
                    <a:pt x="21634" y="80767"/>
                  </a:lnTo>
                  <a:lnTo>
                    <a:pt x="0" y="591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4" name="Google Shape;1214;p33"/>
            <p:cNvSpPr/>
            <p:nvPr/>
          </p:nvSpPr>
          <p:spPr>
            <a:xfrm>
              <a:off x="2242250" y="2834784"/>
              <a:ext cx="28124" cy="28845"/>
            </a:xfrm>
            <a:custGeom>
              <a:rect b="b" l="l" r="r" t="t"/>
              <a:pathLst>
                <a:path extrusionOk="0" h="28845" w="28124">
                  <a:moveTo>
                    <a:pt x="23797" y="25961"/>
                  </a:moveTo>
                  <a:cubicBezTo>
                    <a:pt x="26682" y="23076"/>
                    <a:pt x="28124" y="18750"/>
                    <a:pt x="28124" y="15144"/>
                  </a:cubicBezTo>
                  <a:cubicBezTo>
                    <a:pt x="28124" y="11538"/>
                    <a:pt x="26682" y="7211"/>
                    <a:pt x="23797" y="4327"/>
                  </a:cubicBezTo>
                  <a:cubicBezTo>
                    <a:pt x="18028" y="-1442"/>
                    <a:pt x="7932" y="-1442"/>
                    <a:pt x="2163" y="4327"/>
                  </a:cubicBezTo>
                  <a:lnTo>
                    <a:pt x="0" y="7211"/>
                  </a:lnTo>
                  <a:lnTo>
                    <a:pt x="21634" y="28845"/>
                  </a:lnTo>
                  <a:lnTo>
                    <a:pt x="23797" y="26682"/>
                  </a:lnTo>
                  <a:lnTo>
                    <a:pt x="23797" y="2596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215" name="Google Shape;1215;p33"/>
          <p:cNvGrpSpPr/>
          <p:nvPr/>
        </p:nvGrpSpPr>
        <p:grpSpPr>
          <a:xfrm>
            <a:off x="2446525" y="2842836"/>
            <a:ext cx="173072" cy="173072"/>
            <a:chOff x="2443447" y="2834784"/>
            <a:chExt cx="173072" cy="173072"/>
          </a:xfrm>
        </p:grpSpPr>
        <p:sp>
          <p:nvSpPr>
            <p:cNvPr id="1216" name="Google Shape;1216;p33"/>
            <p:cNvSpPr/>
            <p:nvPr/>
          </p:nvSpPr>
          <p:spPr>
            <a:xfrm>
              <a:off x="2587674" y="2863629"/>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7" name="Google Shape;1217;p33"/>
            <p:cNvSpPr/>
            <p:nvPr/>
          </p:nvSpPr>
          <p:spPr>
            <a:xfrm>
              <a:off x="2443447" y="2878052"/>
              <a:ext cx="14422" cy="86536"/>
            </a:xfrm>
            <a:custGeom>
              <a:rect b="b" l="l" r="r" t="t"/>
              <a:pathLst>
                <a:path extrusionOk="0" h="86536" w="14422">
                  <a:moveTo>
                    <a:pt x="14423" y="57691"/>
                  </a:moveTo>
                  <a:lnTo>
                    <a:pt x="14423" y="0"/>
                  </a:lnTo>
                  <a:lnTo>
                    <a:pt x="0" y="0"/>
                  </a:lnTo>
                  <a:lnTo>
                    <a:pt x="0" y="86536"/>
                  </a:lnTo>
                  <a:lnTo>
                    <a:pt x="14423" y="86536"/>
                  </a:lnTo>
                  <a:lnTo>
                    <a:pt x="14423" y="5769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8" name="Google Shape;1218;p33"/>
            <p:cNvSpPr/>
            <p:nvPr/>
          </p:nvSpPr>
          <p:spPr>
            <a:xfrm>
              <a:off x="2457870" y="2863629"/>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19" name="Google Shape;1219;p33"/>
            <p:cNvSpPr/>
            <p:nvPr/>
          </p:nvSpPr>
          <p:spPr>
            <a:xfrm>
              <a:off x="2472292" y="2849206"/>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0" name="Google Shape;1220;p33"/>
            <p:cNvSpPr/>
            <p:nvPr/>
          </p:nvSpPr>
          <p:spPr>
            <a:xfrm>
              <a:off x="2573251" y="2849206"/>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1" name="Google Shape;1221;p33"/>
            <p:cNvSpPr/>
            <p:nvPr/>
          </p:nvSpPr>
          <p:spPr>
            <a:xfrm>
              <a:off x="2486715" y="2834784"/>
              <a:ext cx="86536" cy="14422"/>
            </a:xfrm>
            <a:custGeom>
              <a:rect b="b" l="l" r="r" t="t"/>
              <a:pathLst>
                <a:path extrusionOk="0" h="14422" w="86536">
                  <a:moveTo>
                    <a:pt x="28845" y="14423"/>
                  </a:moveTo>
                  <a:lnTo>
                    <a:pt x="86536" y="14423"/>
                  </a:lnTo>
                  <a:lnTo>
                    <a:pt x="86536" y="0"/>
                  </a:lnTo>
                  <a:lnTo>
                    <a:pt x="0" y="0"/>
                  </a:lnTo>
                  <a:lnTo>
                    <a:pt x="0" y="14423"/>
                  </a:lnTo>
                  <a:lnTo>
                    <a:pt x="28845"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2" name="Google Shape;1222;p33"/>
            <p:cNvSpPr/>
            <p:nvPr/>
          </p:nvSpPr>
          <p:spPr>
            <a:xfrm>
              <a:off x="2472292" y="2979011"/>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3" name="Google Shape;1223;p33"/>
            <p:cNvSpPr/>
            <p:nvPr/>
          </p:nvSpPr>
          <p:spPr>
            <a:xfrm>
              <a:off x="2602097" y="2878052"/>
              <a:ext cx="14422" cy="86536"/>
            </a:xfrm>
            <a:custGeom>
              <a:rect b="b" l="l" r="r" t="t"/>
              <a:pathLst>
                <a:path extrusionOk="0" h="86536" w="14422">
                  <a:moveTo>
                    <a:pt x="0" y="0"/>
                  </a:moveTo>
                  <a:lnTo>
                    <a:pt x="0" y="86536"/>
                  </a:lnTo>
                  <a:lnTo>
                    <a:pt x="14423" y="86536"/>
                  </a:lnTo>
                  <a:lnTo>
                    <a:pt x="14423"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4" name="Google Shape;1224;p33"/>
            <p:cNvSpPr/>
            <p:nvPr/>
          </p:nvSpPr>
          <p:spPr>
            <a:xfrm>
              <a:off x="2587674" y="2964588"/>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5" name="Google Shape;1225;p33"/>
            <p:cNvSpPr/>
            <p:nvPr/>
          </p:nvSpPr>
          <p:spPr>
            <a:xfrm>
              <a:off x="2457870" y="2964588"/>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6" name="Google Shape;1226;p33"/>
            <p:cNvSpPr/>
            <p:nvPr/>
          </p:nvSpPr>
          <p:spPr>
            <a:xfrm>
              <a:off x="2486715" y="2993434"/>
              <a:ext cx="86536" cy="14422"/>
            </a:xfrm>
            <a:custGeom>
              <a:rect b="b" l="l" r="r" t="t"/>
              <a:pathLst>
                <a:path extrusionOk="0" h="14422" w="86536">
                  <a:moveTo>
                    <a:pt x="57691" y="0"/>
                  </a:moveTo>
                  <a:lnTo>
                    <a:pt x="0" y="0"/>
                  </a:lnTo>
                  <a:lnTo>
                    <a:pt x="0" y="14423"/>
                  </a:lnTo>
                  <a:lnTo>
                    <a:pt x="86536" y="14423"/>
                  </a:lnTo>
                  <a:lnTo>
                    <a:pt x="86536" y="0"/>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7" name="Google Shape;1227;p33"/>
            <p:cNvSpPr/>
            <p:nvPr/>
          </p:nvSpPr>
          <p:spPr>
            <a:xfrm>
              <a:off x="2573251" y="2979011"/>
              <a:ext cx="14422" cy="14422"/>
            </a:xfrm>
            <a:custGeom>
              <a:rect b="b" l="l" r="r" t="t"/>
              <a:pathLst>
                <a:path extrusionOk="0" h="14422" w="14422">
                  <a:moveTo>
                    <a:pt x="14423" y="0"/>
                  </a:moveTo>
                  <a:lnTo>
                    <a:pt x="0" y="0"/>
                  </a:lnTo>
                  <a:lnTo>
                    <a:pt x="0" y="14423"/>
                  </a:lnTo>
                  <a:lnTo>
                    <a:pt x="14423" y="14423"/>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8" name="Google Shape;1228;p33"/>
            <p:cNvSpPr/>
            <p:nvPr/>
          </p:nvSpPr>
          <p:spPr>
            <a:xfrm>
              <a:off x="2501138" y="2870841"/>
              <a:ext cx="72113" cy="100958"/>
            </a:xfrm>
            <a:custGeom>
              <a:rect b="b" l="l" r="r" t="t"/>
              <a:pathLst>
                <a:path extrusionOk="0" h="100958" w="72113">
                  <a:moveTo>
                    <a:pt x="14423" y="0"/>
                  </a:moveTo>
                  <a:lnTo>
                    <a:pt x="14423" y="14423"/>
                  </a:lnTo>
                  <a:lnTo>
                    <a:pt x="0" y="14423"/>
                  </a:lnTo>
                  <a:lnTo>
                    <a:pt x="0" y="43268"/>
                  </a:lnTo>
                  <a:lnTo>
                    <a:pt x="14423" y="43268"/>
                  </a:lnTo>
                  <a:lnTo>
                    <a:pt x="14423" y="57691"/>
                  </a:lnTo>
                  <a:lnTo>
                    <a:pt x="28845" y="57691"/>
                  </a:lnTo>
                  <a:lnTo>
                    <a:pt x="28845" y="100959"/>
                  </a:lnTo>
                  <a:lnTo>
                    <a:pt x="72114" y="100959"/>
                  </a:lnTo>
                  <a:lnTo>
                    <a:pt x="72114" y="72114"/>
                  </a:lnTo>
                  <a:lnTo>
                    <a:pt x="57691" y="72114"/>
                  </a:lnTo>
                  <a:lnTo>
                    <a:pt x="57691" y="57691"/>
                  </a:lnTo>
                  <a:lnTo>
                    <a:pt x="43268" y="57691"/>
                  </a:lnTo>
                  <a:lnTo>
                    <a:pt x="43268" y="43268"/>
                  </a:lnTo>
                  <a:lnTo>
                    <a:pt x="57691" y="43268"/>
                  </a:lnTo>
                  <a:lnTo>
                    <a:pt x="57691" y="14423"/>
                  </a:lnTo>
                  <a:lnTo>
                    <a:pt x="43268" y="14423"/>
                  </a:lnTo>
                  <a:lnTo>
                    <a:pt x="43268" y="0"/>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29" name="Google Shape;1229;p33"/>
            <p:cNvSpPr/>
            <p:nvPr/>
          </p:nvSpPr>
          <p:spPr>
            <a:xfrm>
              <a:off x="2472292" y="2929253"/>
              <a:ext cx="43268" cy="43268"/>
            </a:xfrm>
            <a:custGeom>
              <a:rect b="b" l="l" r="r" t="t"/>
              <a:pathLst>
                <a:path extrusionOk="0" h="43268" w="43268">
                  <a:moveTo>
                    <a:pt x="14423" y="0"/>
                  </a:moveTo>
                  <a:lnTo>
                    <a:pt x="14423" y="14423"/>
                  </a:lnTo>
                  <a:lnTo>
                    <a:pt x="0" y="14423"/>
                  </a:lnTo>
                  <a:lnTo>
                    <a:pt x="0" y="28845"/>
                  </a:lnTo>
                  <a:lnTo>
                    <a:pt x="14423" y="28845"/>
                  </a:lnTo>
                  <a:lnTo>
                    <a:pt x="14423" y="43268"/>
                  </a:lnTo>
                  <a:lnTo>
                    <a:pt x="28845" y="43268"/>
                  </a:lnTo>
                  <a:lnTo>
                    <a:pt x="28845" y="28845"/>
                  </a:lnTo>
                  <a:lnTo>
                    <a:pt x="43268" y="28845"/>
                  </a:lnTo>
                  <a:lnTo>
                    <a:pt x="43268" y="14423"/>
                  </a:lnTo>
                  <a:lnTo>
                    <a:pt x="28845" y="14423"/>
                  </a:lnTo>
                  <a:lnTo>
                    <a:pt x="28845" y="0"/>
                  </a:lnTo>
                  <a:lnTo>
                    <a:pt x="144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230" name="Google Shape;1230;p33"/>
          <p:cNvGrpSpPr/>
          <p:nvPr/>
        </p:nvGrpSpPr>
        <p:grpSpPr>
          <a:xfrm>
            <a:off x="2793696" y="2842836"/>
            <a:ext cx="173793" cy="173072"/>
            <a:chOff x="2788871" y="2834063"/>
            <a:chExt cx="173793" cy="173072"/>
          </a:xfrm>
        </p:grpSpPr>
        <p:sp>
          <p:nvSpPr>
            <p:cNvPr id="1231" name="Google Shape;1231;p33"/>
            <p:cNvSpPr/>
            <p:nvPr/>
          </p:nvSpPr>
          <p:spPr>
            <a:xfrm>
              <a:off x="2847283" y="2834784"/>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2" name="Google Shape;1232;p33"/>
            <p:cNvSpPr/>
            <p:nvPr/>
          </p:nvSpPr>
          <p:spPr>
            <a:xfrm>
              <a:off x="2885503" y="2873004"/>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3" name="Google Shape;1233;p33"/>
            <p:cNvSpPr/>
            <p:nvPr/>
          </p:nvSpPr>
          <p:spPr>
            <a:xfrm>
              <a:off x="2885503" y="2834784"/>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4" name="Google Shape;1234;p33"/>
            <p:cNvSpPr/>
            <p:nvPr/>
          </p:nvSpPr>
          <p:spPr>
            <a:xfrm>
              <a:off x="2788871" y="2834063"/>
              <a:ext cx="173072" cy="173072"/>
            </a:xfrm>
            <a:custGeom>
              <a:rect b="b" l="l" r="r" t="t"/>
              <a:pathLst>
                <a:path extrusionOk="0" h="173072" w="173072">
                  <a:moveTo>
                    <a:pt x="116103" y="96632"/>
                  </a:moveTo>
                  <a:lnTo>
                    <a:pt x="116103" y="77162"/>
                  </a:lnTo>
                  <a:lnTo>
                    <a:pt x="96632" y="77162"/>
                  </a:lnTo>
                  <a:lnTo>
                    <a:pt x="96632" y="96632"/>
                  </a:lnTo>
                  <a:lnTo>
                    <a:pt x="77162" y="96632"/>
                  </a:lnTo>
                  <a:lnTo>
                    <a:pt x="77162" y="77162"/>
                  </a:lnTo>
                  <a:lnTo>
                    <a:pt x="96632" y="77162"/>
                  </a:lnTo>
                  <a:lnTo>
                    <a:pt x="96632" y="57691"/>
                  </a:lnTo>
                  <a:lnTo>
                    <a:pt x="58412" y="57691"/>
                  </a:lnTo>
                  <a:lnTo>
                    <a:pt x="58412" y="19471"/>
                  </a:lnTo>
                  <a:lnTo>
                    <a:pt x="38941" y="19471"/>
                  </a:lnTo>
                  <a:lnTo>
                    <a:pt x="38941" y="0"/>
                  </a:lnTo>
                  <a:lnTo>
                    <a:pt x="19471" y="0"/>
                  </a:lnTo>
                  <a:lnTo>
                    <a:pt x="19471" y="19471"/>
                  </a:lnTo>
                  <a:lnTo>
                    <a:pt x="0" y="19471"/>
                  </a:lnTo>
                  <a:lnTo>
                    <a:pt x="0" y="173073"/>
                  </a:lnTo>
                  <a:lnTo>
                    <a:pt x="173073" y="173073"/>
                  </a:lnTo>
                  <a:lnTo>
                    <a:pt x="173073" y="115382"/>
                  </a:lnTo>
                  <a:lnTo>
                    <a:pt x="153602" y="115382"/>
                  </a:lnTo>
                  <a:lnTo>
                    <a:pt x="153602" y="153602"/>
                  </a:lnTo>
                  <a:lnTo>
                    <a:pt x="134131" y="153602"/>
                  </a:lnTo>
                  <a:lnTo>
                    <a:pt x="134131" y="115382"/>
                  </a:lnTo>
                  <a:lnTo>
                    <a:pt x="153602" y="115382"/>
                  </a:lnTo>
                  <a:lnTo>
                    <a:pt x="153602" y="95911"/>
                  </a:lnTo>
                  <a:lnTo>
                    <a:pt x="173073" y="95911"/>
                  </a:lnTo>
                  <a:lnTo>
                    <a:pt x="173073" y="76440"/>
                  </a:lnTo>
                  <a:lnTo>
                    <a:pt x="134852" y="76440"/>
                  </a:lnTo>
                  <a:lnTo>
                    <a:pt x="134852" y="95911"/>
                  </a:lnTo>
                  <a:lnTo>
                    <a:pt x="115382" y="95911"/>
                  </a:lnTo>
                  <a:lnTo>
                    <a:pt x="116103" y="96632"/>
                  </a:lnTo>
                  <a:close/>
                  <a:moveTo>
                    <a:pt x="20192" y="38941"/>
                  </a:moveTo>
                  <a:lnTo>
                    <a:pt x="39662" y="38941"/>
                  </a:lnTo>
                  <a:lnTo>
                    <a:pt x="39662" y="58412"/>
                  </a:lnTo>
                  <a:lnTo>
                    <a:pt x="20192" y="58412"/>
                  </a:lnTo>
                  <a:lnTo>
                    <a:pt x="20192" y="38941"/>
                  </a:lnTo>
                  <a:close/>
                  <a:moveTo>
                    <a:pt x="116103" y="135573"/>
                  </a:moveTo>
                  <a:lnTo>
                    <a:pt x="96632" y="135573"/>
                  </a:lnTo>
                  <a:lnTo>
                    <a:pt x="96632" y="116103"/>
                  </a:lnTo>
                  <a:lnTo>
                    <a:pt x="116103" y="116103"/>
                  </a:lnTo>
                  <a:lnTo>
                    <a:pt x="116103" y="13557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5" name="Google Shape;1235;p33"/>
            <p:cNvSpPr/>
            <p:nvPr/>
          </p:nvSpPr>
          <p:spPr>
            <a:xfrm>
              <a:off x="2904974" y="2892475"/>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6" name="Google Shape;1236;p33"/>
            <p:cNvSpPr/>
            <p:nvPr/>
          </p:nvSpPr>
          <p:spPr>
            <a:xfrm>
              <a:off x="2904974" y="2854254"/>
              <a:ext cx="38220" cy="19470"/>
            </a:xfrm>
            <a:custGeom>
              <a:rect b="b" l="l" r="r" t="t"/>
              <a:pathLst>
                <a:path extrusionOk="0" h="19470" w="38220">
                  <a:moveTo>
                    <a:pt x="19471" y="0"/>
                  </a:moveTo>
                  <a:lnTo>
                    <a:pt x="0" y="0"/>
                  </a:lnTo>
                  <a:lnTo>
                    <a:pt x="0" y="19471"/>
                  </a:lnTo>
                  <a:lnTo>
                    <a:pt x="38220" y="19471"/>
                  </a:lnTo>
                  <a:lnTo>
                    <a:pt x="38220" y="0"/>
                  </a:lnTo>
                  <a:lnTo>
                    <a:pt x="18750" y="0"/>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7" name="Google Shape;1237;p33"/>
            <p:cNvSpPr/>
            <p:nvPr/>
          </p:nvSpPr>
          <p:spPr>
            <a:xfrm>
              <a:off x="2943194" y="2873004"/>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38" name="Google Shape;1238;p33"/>
            <p:cNvSpPr/>
            <p:nvPr/>
          </p:nvSpPr>
          <p:spPr>
            <a:xfrm>
              <a:off x="2943194" y="2834784"/>
              <a:ext cx="19470" cy="19470"/>
            </a:xfrm>
            <a:custGeom>
              <a:rect b="b" l="l" r="r" t="t"/>
              <a:pathLst>
                <a:path extrusionOk="0" h="19470" w="19470">
                  <a:moveTo>
                    <a:pt x="19471" y="0"/>
                  </a:moveTo>
                  <a:lnTo>
                    <a:pt x="0" y="0"/>
                  </a:lnTo>
                  <a:lnTo>
                    <a:pt x="0" y="19471"/>
                  </a:lnTo>
                  <a:lnTo>
                    <a:pt x="19471" y="1947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239" name="Google Shape;1239;p33"/>
          <p:cNvGrpSpPr/>
          <p:nvPr/>
        </p:nvGrpSpPr>
        <p:grpSpPr>
          <a:xfrm>
            <a:off x="3141588" y="2842836"/>
            <a:ext cx="173073" cy="173072"/>
            <a:chOff x="3222273" y="2856418"/>
            <a:chExt cx="173073" cy="173072"/>
          </a:xfrm>
        </p:grpSpPr>
        <p:sp>
          <p:nvSpPr>
            <p:cNvPr id="1240" name="Google Shape;1240;p33"/>
            <p:cNvSpPr/>
            <p:nvPr/>
          </p:nvSpPr>
          <p:spPr>
            <a:xfrm>
              <a:off x="3363616" y="3013625"/>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1" name="Google Shape;1241;p33"/>
            <p:cNvSpPr/>
            <p:nvPr/>
          </p:nvSpPr>
          <p:spPr>
            <a:xfrm>
              <a:off x="3379481" y="3013625"/>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2" name="Google Shape;1242;p33"/>
            <p:cNvSpPr/>
            <p:nvPr/>
          </p:nvSpPr>
          <p:spPr>
            <a:xfrm>
              <a:off x="3379481" y="2997760"/>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3" name="Google Shape;1243;p33"/>
            <p:cNvSpPr/>
            <p:nvPr/>
          </p:nvSpPr>
          <p:spPr>
            <a:xfrm>
              <a:off x="3379481" y="2872283"/>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4" name="Google Shape;1244;p33"/>
            <p:cNvSpPr/>
            <p:nvPr/>
          </p:nvSpPr>
          <p:spPr>
            <a:xfrm>
              <a:off x="3238138" y="285641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5" name="Google Shape;1245;p33"/>
            <p:cNvSpPr/>
            <p:nvPr/>
          </p:nvSpPr>
          <p:spPr>
            <a:xfrm>
              <a:off x="3222273" y="285641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6" name="Google Shape;1246;p33"/>
            <p:cNvSpPr/>
            <p:nvPr/>
          </p:nvSpPr>
          <p:spPr>
            <a:xfrm>
              <a:off x="3253282" y="2856418"/>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7" name="Google Shape;1247;p33"/>
            <p:cNvSpPr/>
            <p:nvPr/>
          </p:nvSpPr>
          <p:spPr>
            <a:xfrm>
              <a:off x="3269147" y="2856418"/>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8" name="Google Shape;1248;p33"/>
            <p:cNvSpPr/>
            <p:nvPr/>
          </p:nvSpPr>
          <p:spPr>
            <a:xfrm>
              <a:off x="3347751" y="2856418"/>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49" name="Google Shape;1249;p33"/>
            <p:cNvSpPr/>
            <p:nvPr/>
          </p:nvSpPr>
          <p:spPr>
            <a:xfrm>
              <a:off x="3363616" y="285641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0" name="Google Shape;1250;p33"/>
            <p:cNvSpPr/>
            <p:nvPr/>
          </p:nvSpPr>
          <p:spPr>
            <a:xfrm>
              <a:off x="3379481" y="2856418"/>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1" name="Google Shape;1251;p33"/>
            <p:cNvSpPr/>
            <p:nvPr/>
          </p:nvSpPr>
          <p:spPr>
            <a:xfrm>
              <a:off x="3285012" y="2872283"/>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2" name="Google Shape;1252;p33"/>
            <p:cNvSpPr/>
            <p:nvPr/>
          </p:nvSpPr>
          <p:spPr>
            <a:xfrm>
              <a:off x="3285012" y="285641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3" name="Google Shape;1253;p33"/>
            <p:cNvSpPr/>
            <p:nvPr/>
          </p:nvSpPr>
          <p:spPr>
            <a:xfrm>
              <a:off x="3285012" y="2997760"/>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4" name="Google Shape;1254;p33"/>
            <p:cNvSpPr/>
            <p:nvPr/>
          </p:nvSpPr>
          <p:spPr>
            <a:xfrm>
              <a:off x="3285012" y="3013625"/>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5" name="Google Shape;1255;p33"/>
            <p:cNvSpPr/>
            <p:nvPr/>
          </p:nvSpPr>
          <p:spPr>
            <a:xfrm>
              <a:off x="3285012" y="2982617"/>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6" name="Google Shape;1256;p33"/>
            <p:cNvSpPr/>
            <p:nvPr/>
          </p:nvSpPr>
          <p:spPr>
            <a:xfrm>
              <a:off x="3285012" y="2966752"/>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7" name="Google Shape;1257;p33"/>
            <p:cNvSpPr/>
            <p:nvPr/>
          </p:nvSpPr>
          <p:spPr>
            <a:xfrm>
              <a:off x="3316742" y="2982617"/>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8" name="Google Shape;1258;p33"/>
            <p:cNvSpPr/>
            <p:nvPr/>
          </p:nvSpPr>
          <p:spPr>
            <a:xfrm>
              <a:off x="3316742" y="2966752"/>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59" name="Google Shape;1259;p33"/>
            <p:cNvSpPr/>
            <p:nvPr/>
          </p:nvSpPr>
          <p:spPr>
            <a:xfrm>
              <a:off x="3316742" y="2950887"/>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0" name="Google Shape;1260;p33"/>
            <p:cNvSpPr/>
            <p:nvPr/>
          </p:nvSpPr>
          <p:spPr>
            <a:xfrm>
              <a:off x="3316742" y="2935022"/>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1" name="Google Shape;1261;p33"/>
            <p:cNvSpPr/>
            <p:nvPr/>
          </p:nvSpPr>
          <p:spPr>
            <a:xfrm>
              <a:off x="3285012" y="2903292"/>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2" name="Google Shape;1262;p33"/>
            <p:cNvSpPr/>
            <p:nvPr/>
          </p:nvSpPr>
          <p:spPr>
            <a:xfrm>
              <a:off x="3285012" y="2919157"/>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3" name="Google Shape;1263;p33"/>
            <p:cNvSpPr/>
            <p:nvPr/>
          </p:nvSpPr>
          <p:spPr>
            <a:xfrm>
              <a:off x="3285012" y="2935022"/>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4" name="Google Shape;1264;p33"/>
            <p:cNvSpPr/>
            <p:nvPr/>
          </p:nvSpPr>
          <p:spPr>
            <a:xfrm>
              <a:off x="3285012" y="2888148"/>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5" name="Google Shape;1265;p33"/>
            <p:cNvSpPr/>
            <p:nvPr/>
          </p:nvSpPr>
          <p:spPr>
            <a:xfrm>
              <a:off x="3316742" y="2872283"/>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6" name="Google Shape;1266;p33"/>
            <p:cNvSpPr/>
            <p:nvPr/>
          </p:nvSpPr>
          <p:spPr>
            <a:xfrm>
              <a:off x="3316742" y="2856418"/>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7" name="Google Shape;1267;p33"/>
            <p:cNvSpPr/>
            <p:nvPr/>
          </p:nvSpPr>
          <p:spPr>
            <a:xfrm>
              <a:off x="3316742" y="2888148"/>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8" name="Google Shape;1268;p33"/>
            <p:cNvSpPr/>
            <p:nvPr/>
          </p:nvSpPr>
          <p:spPr>
            <a:xfrm>
              <a:off x="3316742" y="2903292"/>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69" name="Google Shape;1269;p33"/>
            <p:cNvSpPr/>
            <p:nvPr/>
          </p:nvSpPr>
          <p:spPr>
            <a:xfrm>
              <a:off x="3379481" y="2888148"/>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0" name="Google Shape;1270;p33"/>
            <p:cNvSpPr/>
            <p:nvPr/>
          </p:nvSpPr>
          <p:spPr>
            <a:xfrm>
              <a:off x="3269147" y="3013625"/>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1" name="Google Shape;1271;p33"/>
            <p:cNvSpPr/>
            <p:nvPr/>
          </p:nvSpPr>
          <p:spPr>
            <a:xfrm>
              <a:off x="3254003" y="3013625"/>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2" name="Google Shape;1272;p33"/>
            <p:cNvSpPr/>
            <p:nvPr/>
          </p:nvSpPr>
          <p:spPr>
            <a:xfrm>
              <a:off x="3348472" y="3013625"/>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3" name="Google Shape;1273;p33"/>
            <p:cNvSpPr/>
            <p:nvPr/>
          </p:nvSpPr>
          <p:spPr>
            <a:xfrm>
              <a:off x="3332607" y="3013625"/>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4" name="Google Shape;1274;p33"/>
            <p:cNvSpPr/>
            <p:nvPr/>
          </p:nvSpPr>
          <p:spPr>
            <a:xfrm>
              <a:off x="3316742" y="2997760"/>
              <a:ext cx="15864" cy="15864"/>
            </a:xfrm>
            <a:custGeom>
              <a:rect b="b" l="l" r="r" t="t"/>
              <a:pathLst>
                <a:path extrusionOk="0" h="15864"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5" name="Google Shape;1275;p33"/>
            <p:cNvSpPr/>
            <p:nvPr/>
          </p:nvSpPr>
          <p:spPr>
            <a:xfrm>
              <a:off x="3316742" y="3013625"/>
              <a:ext cx="15864" cy="15865"/>
            </a:xfrm>
            <a:custGeom>
              <a:rect b="b" l="l" r="r" t="t"/>
              <a:pathLst>
                <a:path extrusionOk="0" h="15865" w="15864">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6" name="Google Shape;1276;p33"/>
            <p:cNvSpPr/>
            <p:nvPr/>
          </p:nvSpPr>
          <p:spPr>
            <a:xfrm>
              <a:off x="3238138" y="3013625"/>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7" name="Google Shape;1277;p33"/>
            <p:cNvSpPr/>
            <p:nvPr/>
          </p:nvSpPr>
          <p:spPr>
            <a:xfrm>
              <a:off x="3222273" y="3013625"/>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8" name="Google Shape;1278;p33"/>
            <p:cNvSpPr/>
            <p:nvPr/>
          </p:nvSpPr>
          <p:spPr>
            <a:xfrm>
              <a:off x="3222273" y="2997760"/>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79" name="Google Shape;1279;p33"/>
            <p:cNvSpPr/>
            <p:nvPr/>
          </p:nvSpPr>
          <p:spPr>
            <a:xfrm>
              <a:off x="3222273" y="2981895"/>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0" name="Google Shape;1280;p33"/>
            <p:cNvSpPr/>
            <p:nvPr/>
          </p:nvSpPr>
          <p:spPr>
            <a:xfrm>
              <a:off x="3238138" y="2966752"/>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1" name="Google Shape;1281;p33"/>
            <p:cNvSpPr/>
            <p:nvPr/>
          </p:nvSpPr>
          <p:spPr>
            <a:xfrm>
              <a:off x="3253282" y="296675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2" name="Google Shape;1282;p33"/>
            <p:cNvSpPr/>
            <p:nvPr/>
          </p:nvSpPr>
          <p:spPr>
            <a:xfrm>
              <a:off x="3269147" y="296675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3" name="Google Shape;1283;p33"/>
            <p:cNvSpPr/>
            <p:nvPr/>
          </p:nvSpPr>
          <p:spPr>
            <a:xfrm>
              <a:off x="3379481" y="2982617"/>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4" name="Google Shape;1284;p33"/>
            <p:cNvSpPr/>
            <p:nvPr/>
          </p:nvSpPr>
          <p:spPr>
            <a:xfrm>
              <a:off x="3379481" y="2966752"/>
              <a:ext cx="15865" cy="15865"/>
            </a:xfrm>
            <a:custGeom>
              <a:rect b="b" l="l" r="r" t="t"/>
              <a:pathLst>
                <a:path extrusionOk="0" h="15865"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5" name="Google Shape;1285;p33"/>
            <p:cNvSpPr/>
            <p:nvPr/>
          </p:nvSpPr>
          <p:spPr>
            <a:xfrm>
              <a:off x="3379481" y="2950887"/>
              <a:ext cx="15865" cy="15864"/>
            </a:xfrm>
            <a:custGeom>
              <a:rect b="b" l="l" r="r" t="t"/>
              <a:pathLst>
                <a:path extrusionOk="0" h="15864" w="15865">
                  <a:moveTo>
                    <a:pt x="0" y="0"/>
                  </a:moveTo>
                  <a:lnTo>
                    <a:pt x="15865" y="0"/>
                  </a:lnTo>
                  <a:lnTo>
                    <a:pt x="15865" y="15865"/>
                  </a:lnTo>
                  <a:lnTo>
                    <a:pt x="0" y="15865"/>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6" name="Google Shape;1286;p33"/>
            <p:cNvSpPr/>
            <p:nvPr/>
          </p:nvSpPr>
          <p:spPr>
            <a:xfrm>
              <a:off x="3332607" y="293502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7" name="Google Shape;1287;p33"/>
            <p:cNvSpPr/>
            <p:nvPr/>
          </p:nvSpPr>
          <p:spPr>
            <a:xfrm>
              <a:off x="3347751" y="293502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8" name="Google Shape;1288;p33"/>
            <p:cNvSpPr/>
            <p:nvPr/>
          </p:nvSpPr>
          <p:spPr>
            <a:xfrm>
              <a:off x="3363616" y="2935022"/>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89" name="Google Shape;1289;p33"/>
            <p:cNvSpPr/>
            <p:nvPr/>
          </p:nvSpPr>
          <p:spPr>
            <a:xfrm>
              <a:off x="3253282" y="293502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0" name="Google Shape;1290;p33"/>
            <p:cNvSpPr/>
            <p:nvPr/>
          </p:nvSpPr>
          <p:spPr>
            <a:xfrm>
              <a:off x="3269147" y="2935022"/>
              <a:ext cx="15865" cy="15865"/>
            </a:xfrm>
            <a:custGeom>
              <a:rect b="b" l="l" r="r" t="t"/>
              <a:pathLst>
                <a:path extrusionOk="0" h="15865"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1" name="Google Shape;1291;p33"/>
            <p:cNvSpPr/>
            <p:nvPr/>
          </p:nvSpPr>
          <p:spPr>
            <a:xfrm>
              <a:off x="3238138" y="2935022"/>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2" name="Google Shape;1292;p33"/>
            <p:cNvSpPr/>
            <p:nvPr/>
          </p:nvSpPr>
          <p:spPr>
            <a:xfrm>
              <a:off x="3347751" y="2903292"/>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3" name="Google Shape;1293;p33"/>
            <p:cNvSpPr/>
            <p:nvPr/>
          </p:nvSpPr>
          <p:spPr>
            <a:xfrm>
              <a:off x="3363616" y="2903292"/>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4" name="Google Shape;1294;p33"/>
            <p:cNvSpPr/>
            <p:nvPr/>
          </p:nvSpPr>
          <p:spPr>
            <a:xfrm>
              <a:off x="3332607" y="2903292"/>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5" name="Google Shape;1295;p33"/>
            <p:cNvSpPr/>
            <p:nvPr/>
          </p:nvSpPr>
          <p:spPr>
            <a:xfrm>
              <a:off x="3222273" y="2903292"/>
              <a:ext cx="15864" cy="15864"/>
            </a:xfrm>
            <a:custGeom>
              <a:rect b="b" l="l" r="r" t="t"/>
              <a:pathLst>
                <a:path extrusionOk="0" h="15864"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6" name="Google Shape;1296;p33"/>
            <p:cNvSpPr/>
            <p:nvPr/>
          </p:nvSpPr>
          <p:spPr>
            <a:xfrm>
              <a:off x="3222273" y="2887427"/>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7" name="Google Shape;1297;p33"/>
            <p:cNvSpPr/>
            <p:nvPr/>
          </p:nvSpPr>
          <p:spPr>
            <a:xfrm>
              <a:off x="3222273" y="2872283"/>
              <a:ext cx="15864" cy="15865"/>
            </a:xfrm>
            <a:custGeom>
              <a:rect b="b" l="l" r="r" t="t"/>
              <a:pathLst>
                <a:path extrusionOk="0" h="15865" w="15864">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298" name="Google Shape;1298;p33"/>
            <p:cNvSpPr/>
            <p:nvPr/>
          </p:nvSpPr>
          <p:spPr>
            <a:xfrm>
              <a:off x="3332607" y="2856418"/>
              <a:ext cx="15865" cy="15864"/>
            </a:xfrm>
            <a:custGeom>
              <a:rect b="b" l="l" r="r" t="t"/>
              <a:pathLst>
                <a:path extrusionOk="0" h="15864" w="15865">
                  <a:moveTo>
                    <a:pt x="15865" y="15865"/>
                  </a:moveTo>
                  <a:lnTo>
                    <a:pt x="0" y="15865"/>
                  </a:lnTo>
                  <a:lnTo>
                    <a:pt x="0" y="0"/>
                  </a:lnTo>
                  <a:lnTo>
                    <a:pt x="15865" y="0"/>
                  </a:lnTo>
                  <a:lnTo>
                    <a:pt x="15865"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299" name="Google Shape;1299;p33"/>
          <p:cNvSpPr/>
          <p:nvPr/>
        </p:nvSpPr>
        <p:spPr>
          <a:xfrm>
            <a:off x="3488759" y="2842836"/>
            <a:ext cx="173072" cy="173072"/>
          </a:xfrm>
          <a:custGeom>
            <a:rect b="b" l="l" r="r" t="t"/>
            <a:pathLst>
              <a:path extrusionOk="0" h="173072" w="173072">
                <a:moveTo>
                  <a:pt x="97353" y="0"/>
                </a:moveTo>
                <a:lnTo>
                  <a:pt x="43268" y="0"/>
                </a:lnTo>
                <a:lnTo>
                  <a:pt x="43268" y="10817"/>
                </a:lnTo>
                <a:lnTo>
                  <a:pt x="32451" y="10817"/>
                </a:lnTo>
                <a:lnTo>
                  <a:pt x="32451" y="43268"/>
                </a:lnTo>
                <a:lnTo>
                  <a:pt x="10817" y="43268"/>
                </a:lnTo>
                <a:lnTo>
                  <a:pt x="10817" y="54085"/>
                </a:lnTo>
                <a:lnTo>
                  <a:pt x="0" y="54085"/>
                </a:lnTo>
                <a:lnTo>
                  <a:pt x="0" y="162256"/>
                </a:lnTo>
                <a:lnTo>
                  <a:pt x="10817" y="162256"/>
                </a:lnTo>
                <a:lnTo>
                  <a:pt x="10817" y="173073"/>
                </a:lnTo>
                <a:lnTo>
                  <a:pt x="151438" y="173073"/>
                </a:lnTo>
                <a:lnTo>
                  <a:pt x="151438" y="162256"/>
                </a:lnTo>
                <a:lnTo>
                  <a:pt x="162256" y="162256"/>
                </a:lnTo>
                <a:lnTo>
                  <a:pt x="162256" y="140621"/>
                </a:lnTo>
                <a:lnTo>
                  <a:pt x="173073" y="140621"/>
                </a:lnTo>
                <a:lnTo>
                  <a:pt x="173073" y="32451"/>
                </a:lnTo>
                <a:lnTo>
                  <a:pt x="162256" y="32451"/>
                </a:lnTo>
                <a:lnTo>
                  <a:pt x="162256" y="21634"/>
                </a:lnTo>
                <a:lnTo>
                  <a:pt x="108170" y="21634"/>
                </a:lnTo>
                <a:lnTo>
                  <a:pt x="108170" y="10817"/>
                </a:lnTo>
                <a:lnTo>
                  <a:pt x="97353" y="10817"/>
                </a:lnTo>
                <a:lnTo>
                  <a:pt x="97353" y="0"/>
                </a:lnTo>
                <a:close/>
                <a:moveTo>
                  <a:pt x="97353" y="10817"/>
                </a:moveTo>
                <a:lnTo>
                  <a:pt x="97353" y="21634"/>
                </a:lnTo>
                <a:lnTo>
                  <a:pt x="108170" y="21634"/>
                </a:lnTo>
                <a:lnTo>
                  <a:pt x="108170" y="32451"/>
                </a:lnTo>
                <a:lnTo>
                  <a:pt x="162256" y="32451"/>
                </a:lnTo>
                <a:lnTo>
                  <a:pt x="162256" y="140621"/>
                </a:lnTo>
                <a:lnTo>
                  <a:pt x="43268" y="140621"/>
                </a:lnTo>
                <a:lnTo>
                  <a:pt x="43268" y="10817"/>
                </a:lnTo>
                <a:lnTo>
                  <a:pt x="97353" y="10817"/>
                </a:lnTo>
                <a:close/>
                <a:moveTo>
                  <a:pt x="151438" y="151438"/>
                </a:moveTo>
                <a:lnTo>
                  <a:pt x="43268" y="151438"/>
                </a:lnTo>
                <a:lnTo>
                  <a:pt x="43268" y="140621"/>
                </a:lnTo>
                <a:lnTo>
                  <a:pt x="32451" y="140621"/>
                </a:lnTo>
                <a:lnTo>
                  <a:pt x="32451" y="54085"/>
                </a:lnTo>
                <a:lnTo>
                  <a:pt x="10817" y="54085"/>
                </a:lnTo>
                <a:lnTo>
                  <a:pt x="10817" y="162256"/>
                </a:lnTo>
                <a:lnTo>
                  <a:pt x="151438" y="162256"/>
                </a:lnTo>
                <a:lnTo>
                  <a:pt x="151438" y="15143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300" name="Google Shape;1300;p33"/>
          <p:cNvGrpSpPr/>
          <p:nvPr/>
        </p:nvGrpSpPr>
        <p:grpSpPr>
          <a:xfrm>
            <a:off x="3835930" y="2842836"/>
            <a:ext cx="173072" cy="173072"/>
            <a:chOff x="3828027" y="2834784"/>
            <a:chExt cx="173072" cy="173072"/>
          </a:xfrm>
        </p:grpSpPr>
        <p:sp>
          <p:nvSpPr>
            <p:cNvPr id="1301" name="Google Shape;1301;p33"/>
            <p:cNvSpPr/>
            <p:nvPr/>
          </p:nvSpPr>
          <p:spPr>
            <a:xfrm>
              <a:off x="3933313"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2" name="Google Shape;1302;p33"/>
            <p:cNvSpPr/>
            <p:nvPr/>
          </p:nvSpPr>
          <p:spPr>
            <a:xfrm>
              <a:off x="3933313"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3" name="Google Shape;1303;p33"/>
            <p:cNvSpPr/>
            <p:nvPr/>
          </p:nvSpPr>
          <p:spPr>
            <a:xfrm>
              <a:off x="3933313"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4" name="Google Shape;1304;p33"/>
            <p:cNvSpPr/>
            <p:nvPr/>
          </p:nvSpPr>
          <p:spPr>
            <a:xfrm>
              <a:off x="3933313"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5" name="Google Shape;1305;p33"/>
            <p:cNvSpPr/>
            <p:nvPr/>
          </p:nvSpPr>
          <p:spPr>
            <a:xfrm>
              <a:off x="3933313"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6" name="Google Shape;1306;p33"/>
            <p:cNvSpPr/>
            <p:nvPr/>
          </p:nvSpPr>
          <p:spPr>
            <a:xfrm>
              <a:off x="3908073"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7" name="Google Shape;1307;p33"/>
            <p:cNvSpPr/>
            <p:nvPr/>
          </p:nvSpPr>
          <p:spPr>
            <a:xfrm>
              <a:off x="3921054"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8" name="Google Shape;1308;p33"/>
            <p:cNvSpPr/>
            <p:nvPr/>
          </p:nvSpPr>
          <p:spPr>
            <a:xfrm>
              <a:off x="3895814"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09" name="Google Shape;1309;p33"/>
            <p:cNvSpPr/>
            <p:nvPr/>
          </p:nvSpPr>
          <p:spPr>
            <a:xfrm>
              <a:off x="3933313"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0" name="Google Shape;1310;p33"/>
            <p:cNvSpPr/>
            <p:nvPr/>
          </p:nvSpPr>
          <p:spPr>
            <a:xfrm>
              <a:off x="3933313"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1" name="Google Shape;1311;p33"/>
            <p:cNvSpPr/>
            <p:nvPr/>
          </p:nvSpPr>
          <p:spPr>
            <a:xfrm>
              <a:off x="3883555"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2" name="Google Shape;1312;p33"/>
            <p:cNvSpPr/>
            <p:nvPr/>
          </p:nvSpPr>
          <p:spPr>
            <a:xfrm>
              <a:off x="3883555"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3" name="Google Shape;1313;p33"/>
            <p:cNvSpPr/>
            <p:nvPr/>
          </p:nvSpPr>
          <p:spPr>
            <a:xfrm>
              <a:off x="3883555"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4" name="Google Shape;1314;p33"/>
            <p:cNvSpPr/>
            <p:nvPr/>
          </p:nvSpPr>
          <p:spPr>
            <a:xfrm>
              <a:off x="3890045"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5" name="Google Shape;1315;p33"/>
            <p:cNvSpPr/>
            <p:nvPr/>
          </p:nvSpPr>
          <p:spPr>
            <a:xfrm>
              <a:off x="3902304"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6" name="Google Shape;1316;p33"/>
            <p:cNvSpPr/>
            <p:nvPr/>
          </p:nvSpPr>
          <p:spPr>
            <a:xfrm>
              <a:off x="3864805"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7" name="Google Shape;1317;p33"/>
            <p:cNvSpPr/>
            <p:nvPr/>
          </p:nvSpPr>
          <p:spPr>
            <a:xfrm>
              <a:off x="3852546"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8" name="Google Shape;1318;p33"/>
            <p:cNvSpPr/>
            <p:nvPr/>
          </p:nvSpPr>
          <p:spPr>
            <a:xfrm>
              <a:off x="3877786"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19" name="Google Shape;1319;p33"/>
            <p:cNvSpPr/>
            <p:nvPr/>
          </p:nvSpPr>
          <p:spPr>
            <a:xfrm>
              <a:off x="3951342"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0" name="Google Shape;1320;p33"/>
            <p:cNvSpPr/>
            <p:nvPr/>
          </p:nvSpPr>
          <p:spPr>
            <a:xfrm>
              <a:off x="3964322"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1" name="Google Shape;1321;p33"/>
            <p:cNvSpPr/>
            <p:nvPr/>
          </p:nvSpPr>
          <p:spPr>
            <a:xfrm>
              <a:off x="3840287"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2" name="Google Shape;1322;p33"/>
            <p:cNvSpPr/>
            <p:nvPr/>
          </p:nvSpPr>
          <p:spPr>
            <a:xfrm>
              <a:off x="3976581"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3" name="Google Shape;1323;p33"/>
            <p:cNvSpPr/>
            <p:nvPr/>
          </p:nvSpPr>
          <p:spPr>
            <a:xfrm>
              <a:off x="3840287"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4" name="Google Shape;1324;p33"/>
            <p:cNvSpPr/>
            <p:nvPr/>
          </p:nvSpPr>
          <p:spPr>
            <a:xfrm>
              <a:off x="3976581"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5" name="Google Shape;1325;p33"/>
            <p:cNvSpPr/>
            <p:nvPr/>
          </p:nvSpPr>
          <p:spPr>
            <a:xfrm>
              <a:off x="3828027"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6" name="Google Shape;1326;p33"/>
            <p:cNvSpPr/>
            <p:nvPr/>
          </p:nvSpPr>
          <p:spPr>
            <a:xfrm>
              <a:off x="3988840"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7" name="Google Shape;1327;p33"/>
            <p:cNvSpPr/>
            <p:nvPr/>
          </p:nvSpPr>
          <p:spPr>
            <a:xfrm>
              <a:off x="3828027"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8" name="Google Shape;1328;p33"/>
            <p:cNvSpPr/>
            <p:nvPr/>
          </p:nvSpPr>
          <p:spPr>
            <a:xfrm>
              <a:off x="3988840"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29" name="Google Shape;1329;p33"/>
            <p:cNvSpPr/>
            <p:nvPr/>
          </p:nvSpPr>
          <p:spPr>
            <a:xfrm>
              <a:off x="3828027"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0" name="Google Shape;1330;p33"/>
            <p:cNvSpPr/>
            <p:nvPr/>
          </p:nvSpPr>
          <p:spPr>
            <a:xfrm>
              <a:off x="3988840"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1" name="Google Shape;1331;p33"/>
            <p:cNvSpPr/>
            <p:nvPr/>
          </p:nvSpPr>
          <p:spPr>
            <a:xfrm>
              <a:off x="3828027"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2" name="Google Shape;1332;p33"/>
            <p:cNvSpPr/>
            <p:nvPr/>
          </p:nvSpPr>
          <p:spPr>
            <a:xfrm>
              <a:off x="3988840"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3" name="Google Shape;1333;p33"/>
            <p:cNvSpPr/>
            <p:nvPr/>
          </p:nvSpPr>
          <p:spPr>
            <a:xfrm>
              <a:off x="3840287"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4" name="Google Shape;1334;p33"/>
            <p:cNvSpPr/>
            <p:nvPr/>
          </p:nvSpPr>
          <p:spPr>
            <a:xfrm>
              <a:off x="3976581"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5" name="Google Shape;1335;p33"/>
            <p:cNvSpPr/>
            <p:nvPr/>
          </p:nvSpPr>
          <p:spPr>
            <a:xfrm>
              <a:off x="3840287"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6" name="Google Shape;1336;p33"/>
            <p:cNvSpPr/>
            <p:nvPr/>
          </p:nvSpPr>
          <p:spPr>
            <a:xfrm>
              <a:off x="3976581"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7" name="Google Shape;1337;p33"/>
            <p:cNvSpPr/>
            <p:nvPr/>
          </p:nvSpPr>
          <p:spPr>
            <a:xfrm>
              <a:off x="3926823"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8" name="Google Shape;1338;p33"/>
            <p:cNvSpPr/>
            <p:nvPr/>
          </p:nvSpPr>
          <p:spPr>
            <a:xfrm>
              <a:off x="3914564"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39" name="Google Shape;1339;p33"/>
            <p:cNvSpPr/>
            <p:nvPr/>
          </p:nvSpPr>
          <p:spPr>
            <a:xfrm>
              <a:off x="3939082"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0" name="Google Shape;1340;p33"/>
            <p:cNvSpPr/>
            <p:nvPr/>
          </p:nvSpPr>
          <p:spPr>
            <a:xfrm>
              <a:off x="3926823"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1" name="Google Shape;1341;p33"/>
            <p:cNvSpPr/>
            <p:nvPr/>
          </p:nvSpPr>
          <p:spPr>
            <a:xfrm>
              <a:off x="3914564"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2" name="Google Shape;1342;p33"/>
            <p:cNvSpPr/>
            <p:nvPr/>
          </p:nvSpPr>
          <p:spPr>
            <a:xfrm>
              <a:off x="3952063"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3" name="Google Shape;1343;p33"/>
            <p:cNvSpPr/>
            <p:nvPr/>
          </p:nvSpPr>
          <p:spPr>
            <a:xfrm>
              <a:off x="3964322"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4" name="Google Shape;1344;p33"/>
            <p:cNvSpPr/>
            <p:nvPr/>
          </p:nvSpPr>
          <p:spPr>
            <a:xfrm>
              <a:off x="3939082"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5" name="Google Shape;1345;p33"/>
            <p:cNvSpPr/>
            <p:nvPr/>
          </p:nvSpPr>
          <p:spPr>
            <a:xfrm>
              <a:off x="3865526"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6" name="Google Shape;1346;p33"/>
            <p:cNvSpPr/>
            <p:nvPr/>
          </p:nvSpPr>
          <p:spPr>
            <a:xfrm>
              <a:off x="3852546"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7" name="Google Shape;1347;p33"/>
            <p:cNvSpPr/>
            <p:nvPr/>
          </p:nvSpPr>
          <p:spPr>
            <a:xfrm>
              <a:off x="3890045"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8" name="Google Shape;1348;p33"/>
            <p:cNvSpPr/>
            <p:nvPr/>
          </p:nvSpPr>
          <p:spPr>
            <a:xfrm>
              <a:off x="3902304"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49" name="Google Shape;1349;p33"/>
            <p:cNvSpPr/>
            <p:nvPr/>
          </p:nvSpPr>
          <p:spPr>
            <a:xfrm>
              <a:off x="3877786"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350" name="Google Shape;1350;p33"/>
          <p:cNvGrpSpPr/>
          <p:nvPr/>
        </p:nvGrpSpPr>
        <p:grpSpPr>
          <a:xfrm>
            <a:off x="4183101" y="2842836"/>
            <a:ext cx="173073" cy="173072"/>
            <a:chOff x="4174172" y="2834784"/>
            <a:chExt cx="173073" cy="173072"/>
          </a:xfrm>
        </p:grpSpPr>
        <p:sp>
          <p:nvSpPr>
            <p:cNvPr id="1351" name="Google Shape;1351;p33"/>
            <p:cNvSpPr/>
            <p:nvPr/>
          </p:nvSpPr>
          <p:spPr>
            <a:xfrm>
              <a:off x="4285227" y="294583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2" name="Google Shape;1352;p33"/>
            <p:cNvSpPr/>
            <p:nvPr/>
          </p:nvSpPr>
          <p:spPr>
            <a:xfrm>
              <a:off x="4285227" y="293357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3" name="Google Shape;1353;p33"/>
            <p:cNvSpPr/>
            <p:nvPr/>
          </p:nvSpPr>
          <p:spPr>
            <a:xfrm>
              <a:off x="4272968" y="2921320"/>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4" name="Google Shape;1354;p33"/>
            <p:cNvSpPr/>
            <p:nvPr/>
          </p:nvSpPr>
          <p:spPr>
            <a:xfrm>
              <a:off x="4272968"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5" name="Google Shape;1355;p33"/>
            <p:cNvSpPr/>
            <p:nvPr/>
          </p:nvSpPr>
          <p:spPr>
            <a:xfrm>
              <a:off x="4260709"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6" name="Google Shape;1356;p33"/>
            <p:cNvSpPr/>
            <p:nvPr/>
          </p:nvSpPr>
          <p:spPr>
            <a:xfrm>
              <a:off x="4248449"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7" name="Google Shape;1357;p33"/>
            <p:cNvSpPr/>
            <p:nvPr/>
          </p:nvSpPr>
          <p:spPr>
            <a:xfrm>
              <a:off x="4260709" y="290906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8" name="Google Shape;1358;p33"/>
            <p:cNvSpPr/>
            <p:nvPr/>
          </p:nvSpPr>
          <p:spPr>
            <a:xfrm>
              <a:off x="4248449" y="290906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59" name="Google Shape;1359;p33"/>
            <p:cNvSpPr/>
            <p:nvPr/>
          </p:nvSpPr>
          <p:spPr>
            <a:xfrm>
              <a:off x="4236190" y="290906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0" name="Google Shape;1360;p33"/>
            <p:cNvSpPr/>
            <p:nvPr/>
          </p:nvSpPr>
          <p:spPr>
            <a:xfrm>
              <a:off x="4223931" y="2884542"/>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1" name="Google Shape;1361;p33"/>
            <p:cNvSpPr/>
            <p:nvPr/>
          </p:nvSpPr>
          <p:spPr>
            <a:xfrm>
              <a:off x="4223931" y="289680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2" name="Google Shape;1362;p33"/>
            <p:cNvSpPr/>
            <p:nvPr/>
          </p:nvSpPr>
          <p:spPr>
            <a:xfrm>
              <a:off x="4236190"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3" name="Google Shape;1363;p33"/>
            <p:cNvSpPr/>
            <p:nvPr/>
          </p:nvSpPr>
          <p:spPr>
            <a:xfrm>
              <a:off x="4223931" y="294583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4" name="Google Shape;1364;p33"/>
            <p:cNvSpPr/>
            <p:nvPr/>
          </p:nvSpPr>
          <p:spPr>
            <a:xfrm>
              <a:off x="4236190"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5" name="Google Shape;1365;p33"/>
            <p:cNvSpPr/>
            <p:nvPr/>
          </p:nvSpPr>
          <p:spPr>
            <a:xfrm>
              <a:off x="4248449"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6" name="Google Shape;1366;p33"/>
            <p:cNvSpPr/>
            <p:nvPr/>
          </p:nvSpPr>
          <p:spPr>
            <a:xfrm>
              <a:off x="4260709"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7" name="Google Shape;1367;p33"/>
            <p:cNvSpPr/>
            <p:nvPr/>
          </p:nvSpPr>
          <p:spPr>
            <a:xfrm>
              <a:off x="4272968"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8" name="Google Shape;1368;p33"/>
            <p:cNvSpPr/>
            <p:nvPr/>
          </p:nvSpPr>
          <p:spPr>
            <a:xfrm>
              <a:off x="4285227"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69" name="Google Shape;1369;p33"/>
            <p:cNvSpPr/>
            <p:nvPr/>
          </p:nvSpPr>
          <p:spPr>
            <a:xfrm>
              <a:off x="4236190"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0" name="Google Shape;1370;p33"/>
            <p:cNvSpPr/>
            <p:nvPr/>
          </p:nvSpPr>
          <p:spPr>
            <a:xfrm>
              <a:off x="4248449"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1" name="Google Shape;1371;p33"/>
            <p:cNvSpPr/>
            <p:nvPr/>
          </p:nvSpPr>
          <p:spPr>
            <a:xfrm>
              <a:off x="4210950"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2" name="Google Shape;1372;p33"/>
            <p:cNvSpPr/>
            <p:nvPr/>
          </p:nvSpPr>
          <p:spPr>
            <a:xfrm>
              <a:off x="4198691"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3" name="Google Shape;1373;p33"/>
            <p:cNvSpPr/>
            <p:nvPr/>
          </p:nvSpPr>
          <p:spPr>
            <a:xfrm>
              <a:off x="4223931"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4" name="Google Shape;1374;p33"/>
            <p:cNvSpPr/>
            <p:nvPr/>
          </p:nvSpPr>
          <p:spPr>
            <a:xfrm>
              <a:off x="4297487"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5" name="Google Shape;1375;p33"/>
            <p:cNvSpPr/>
            <p:nvPr/>
          </p:nvSpPr>
          <p:spPr>
            <a:xfrm>
              <a:off x="4310467"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6" name="Google Shape;1376;p33"/>
            <p:cNvSpPr/>
            <p:nvPr/>
          </p:nvSpPr>
          <p:spPr>
            <a:xfrm>
              <a:off x="4186432"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7" name="Google Shape;1377;p33"/>
            <p:cNvSpPr/>
            <p:nvPr/>
          </p:nvSpPr>
          <p:spPr>
            <a:xfrm>
              <a:off x="4322726"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8" name="Google Shape;1378;p33"/>
            <p:cNvSpPr/>
            <p:nvPr/>
          </p:nvSpPr>
          <p:spPr>
            <a:xfrm>
              <a:off x="418643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79" name="Google Shape;1379;p33"/>
            <p:cNvSpPr/>
            <p:nvPr/>
          </p:nvSpPr>
          <p:spPr>
            <a:xfrm>
              <a:off x="4322726"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0" name="Google Shape;1380;p33"/>
            <p:cNvSpPr/>
            <p:nvPr/>
          </p:nvSpPr>
          <p:spPr>
            <a:xfrm>
              <a:off x="4174172"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1" name="Google Shape;1381;p33"/>
            <p:cNvSpPr/>
            <p:nvPr/>
          </p:nvSpPr>
          <p:spPr>
            <a:xfrm>
              <a:off x="4334986"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2" name="Google Shape;1382;p33"/>
            <p:cNvSpPr/>
            <p:nvPr/>
          </p:nvSpPr>
          <p:spPr>
            <a:xfrm>
              <a:off x="4174172"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3" name="Google Shape;1383;p33"/>
            <p:cNvSpPr/>
            <p:nvPr/>
          </p:nvSpPr>
          <p:spPr>
            <a:xfrm>
              <a:off x="4334986"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4" name="Google Shape;1384;p33"/>
            <p:cNvSpPr/>
            <p:nvPr/>
          </p:nvSpPr>
          <p:spPr>
            <a:xfrm>
              <a:off x="4174172"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5" name="Google Shape;1385;p33"/>
            <p:cNvSpPr/>
            <p:nvPr/>
          </p:nvSpPr>
          <p:spPr>
            <a:xfrm>
              <a:off x="4334986"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6" name="Google Shape;1386;p33"/>
            <p:cNvSpPr/>
            <p:nvPr/>
          </p:nvSpPr>
          <p:spPr>
            <a:xfrm>
              <a:off x="4174172"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7" name="Google Shape;1387;p33"/>
            <p:cNvSpPr/>
            <p:nvPr/>
          </p:nvSpPr>
          <p:spPr>
            <a:xfrm>
              <a:off x="4334986"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8" name="Google Shape;1388;p33"/>
            <p:cNvSpPr/>
            <p:nvPr/>
          </p:nvSpPr>
          <p:spPr>
            <a:xfrm>
              <a:off x="418643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89" name="Google Shape;1389;p33"/>
            <p:cNvSpPr/>
            <p:nvPr/>
          </p:nvSpPr>
          <p:spPr>
            <a:xfrm>
              <a:off x="4322726"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0" name="Google Shape;1390;p33"/>
            <p:cNvSpPr/>
            <p:nvPr/>
          </p:nvSpPr>
          <p:spPr>
            <a:xfrm>
              <a:off x="4186432"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1" name="Google Shape;1391;p33"/>
            <p:cNvSpPr/>
            <p:nvPr/>
          </p:nvSpPr>
          <p:spPr>
            <a:xfrm>
              <a:off x="4322726"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2" name="Google Shape;1392;p33"/>
            <p:cNvSpPr/>
            <p:nvPr/>
          </p:nvSpPr>
          <p:spPr>
            <a:xfrm>
              <a:off x="4272968"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3" name="Google Shape;1393;p33"/>
            <p:cNvSpPr/>
            <p:nvPr/>
          </p:nvSpPr>
          <p:spPr>
            <a:xfrm>
              <a:off x="4260709"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4" name="Google Shape;1394;p33"/>
            <p:cNvSpPr/>
            <p:nvPr/>
          </p:nvSpPr>
          <p:spPr>
            <a:xfrm>
              <a:off x="4285227"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5" name="Google Shape;1395;p33"/>
            <p:cNvSpPr/>
            <p:nvPr/>
          </p:nvSpPr>
          <p:spPr>
            <a:xfrm>
              <a:off x="4272968"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6" name="Google Shape;1396;p33"/>
            <p:cNvSpPr/>
            <p:nvPr/>
          </p:nvSpPr>
          <p:spPr>
            <a:xfrm>
              <a:off x="4260709"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7" name="Google Shape;1397;p33"/>
            <p:cNvSpPr/>
            <p:nvPr/>
          </p:nvSpPr>
          <p:spPr>
            <a:xfrm>
              <a:off x="4298208"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8" name="Google Shape;1398;p33"/>
            <p:cNvSpPr/>
            <p:nvPr/>
          </p:nvSpPr>
          <p:spPr>
            <a:xfrm>
              <a:off x="4310467"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399" name="Google Shape;1399;p33"/>
            <p:cNvSpPr/>
            <p:nvPr/>
          </p:nvSpPr>
          <p:spPr>
            <a:xfrm>
              <a:off x="4285227"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0" name="Google Shape;1400;p33"/>
            <p:cNvSpPr/>
            <p:nvPr/>
          </p:nvSpPr>
          <p:spPr>
            <a:xfrm>
              <a:off x="4211672"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1" name="Google Shape;1401;p33"/>
            <p:cNvSpPr/>
            <p:nvPr/>
          </p:nvSpPr>
          <p:spPr>
            <a:xfrm>
              <a:off x="4198691"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2" name="Google Shape;1402;p33"/>
            <p:cNvSpPr/>
            <p:nvPr/>
          </p:nvSpPr>
          <p:spPr>
            <a:xfrm>
              <a:off x="4236190"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3" name="Google Shape;1403;p33"/>
            <p:cNvSpPr/>
            <p:nvPr/>
          </p:nvSpPr>
          <p:spPr>
            <a:xfrm>
              <a:off x="4248449"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4" name="Google Shape;1404;p33"/>
            <p:cNvSpPr/>
            <p:nvPr/>
          </p:nvSpPr>
          <p:spPr>
            <a:xfrm>
              <a:off x="4223931"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405" name="Google Shape;1405;p33"/>
          <p:cNvGrpSpPr/>
          <p:nvPr/>
        </p:nvGrpSpPr>
        <p:grpSpPr>
          <a:xfrm>
            <a:off x="4530272" y="2842836"/>
            <a:ext cx="173072" cy="173072"/>
            <a:chOff x="4520318" y="2834784"/>
            <a:chExt cx="173072" cy="173072"/>
          </a:xfrm>
        </p:grpSpPr>
        <p:sp>
          <p:nvSpPr>
            <p:cNvPr id="1406" name="Google Shape;1406;p33"/>
            <p:cNvSpPr/>
            <p:nvPr/>
          </p:nvSpPr>
          <p:spPr>
            <a:xfrm>
              <a:off x="463137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7" name="Google Shape;1407;p33"/>
            <p:cNvSpPr/>
            <p:nvPr/>
          </p:nvSpPr>
          <p:spPr>
            <a:xfrm>
              <a:off x="4631372"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8" name="Google Shape;1408;p33"/>
            <p:cNvSpPr/>
            <p:nvPr/>
          </p:nvSpPr>
          <p:spPr>
            <a:xfrm>
              <a:off x="4570076"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09" name="Google Shape;1409;p33"/>
            <p:cNvSpPr/>
            <p:nvPr/>
          </p:nvSpPr>
          <p:spPr>
            <a:xfrm>
              <a:off x="4570076"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0" name="Google Shape;1410;p33"/>
            <p:cNvSpPr/>
            <p:nvPr/>
          </p:nvSpPr>
          <p:spPr>
            <a:xfrm>
              <a:off x="4582335"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1" name="Google Shape;1411;p33"/>
            <p:cNvSpPr/>
            <p:nvPr/>
          </p:nvSpPr>
          <p:spPr>
            <a:xfrm>
              <a:off x="4570076"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2" name="Google Shape;1412;p33"/>
            <p:cNvSpPr/>
            <p:nvPr/>
          </p:nvSpPr>
          <p:spPr>
            <a:xfrm>
              <a:off x="4594594"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3" name="Google Shape;1413;p33"/>
            <p:cNvSpPr/>
            <p:nvPr/>
          </p:nvSpPr>
          <p:spPr>
            <a:xfrm>
              <a:off x="4606854"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4" name="Google Shape;1414;p33"/>
            <p:cNvSpPr/>
            <p:nvPr/>
          </p:nvSpPr>
          <p:spPr>
            <a:xfrm>
              <a:off x="4594594"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5" name="Google Shape;1415;p33"/>
            <p:cNvSpPr/>
            <p:nvPr/>
          </p:nvSpPr>
          <p:spPr>
            <a:xfrm>
              <a:off x="4582335"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6" name="Google Shape;1416;p33"/>
            <p:cNvSpPr/>
            <p:nvPr/>
          </p:nvSpPr>
          <p:spPr>
            <a:xfrm>
              <a:off x="4606854"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7" name="Google Shape;1417;p33"/>
            <p:cNvSpPr/>
            <p:nvPr/>
          </p:nvSpPr>
          <p:spPr>
            <a:xfrm>
              <a:off x="4619113"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8" name="Google Shape;1418;p33"/>
            <p:cNvSpPr/>
            <p:nvPr/>
          </p:nvSpPr>
          <p:spPr>
            <a:xfrm>
              <a:off x="463137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19" name="Google Shape;1419;p33"/>
            <p:cNvSpPr/>
            <p:nvPr/>
          </p:nvSpPr>
          <p:spPr>
            <a:xfrm>
              <a:off x="4570076"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0" name="Google Shape;1420;p33"/>
            <p:cNvSpPr/>
            <p:nvPr/>
          </p:nvSpPr>
          <p:spPr>
            <a:xfrm>
              <a:off x="4619113"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1" name="Google Shape;1421;p33"/>
            <p:cNvSpPr/>
            <p:nvPr/>
          </p:nvSpPr>
          <p:spPr>
            <a:xfrm>
              <a:off x="4619113"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2" name="Google Shape;1422;p33"/>
            <p:cNvSpPr/>
            <p:nvPr/>
          </p:nvSpPr>
          <p:spPr>
            <a:xfrm>
              <a:off x="4606854"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3" name="Google Shape;1423;p33"/>
            <p:cNvSpPr/>
            <p:nvPr/>
          </p:nvSpPr>
          <p:spPr>
            <a:xfrm>
              <a:off x="4594594"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4" name="Google Shape;1424;p33"/>
            <p:cNvSpPr/>
            <p:nvPr/>
          </p:nvSpPr>
          <p:spPr>
            <a:xfrm>
              <a:off x="4582335"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5" name="Google Shape;1425;p33"/>
            <p:cNvSpPr/>
            <p:nvPr/>
          </p:nvSpPr>
          <p:spPr>
            <a:xfrm>
              <a:off x="4570076"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6" name="Google Shape;1426;p33"/>
            <p:cNvSpPr/>
            <p:nvPr/>
          </p:nvSpPr>
          <p:spPr>
            <a:xfrm>
              <a:off x="4582335"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7" name="Google Shape;1427;p33"/>
            <p:cNvSpPr/>
            <p:nvPr/>
          </p:nvSpPr>
          <p:spPr>
            <a:xfrm>
              <a:off x="4594594"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8" name="Google Shape;1428;p33"/>
            <p:cNvSpPr/>
            <p:nvPr/>
          </p:nvSpPr>
          <p:spPr>
            <a:xfrm>
              <a:off x="4557096"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29" name="Google Shape;1429;p33"/>
            <p:cNvSpPr/>
            <p:nvPr/>
          </p:nvSpPr>
          <p:spPr>
            <a:xfrm>
              <a:off x="4544836"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0" name="Google Shape;1430;p33"/>
            <p:cNvSpPr/>
            <p:nvPr/>
          </p:nvSpPr>
          <p:spPr>
            <a:xfrm>
              <a:off x="4570076"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1" name="Google Shape;1431;p33"/>
            <p:cNvSpPr/>
            <p:nvPr/>
          </p:nvSpPr>
          <p:spPr>
            <a:xfrm>
              <a:off x="4643632"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2" name="Google Shape;1432;p33"/>
            <p:cNvSpPr/>
            <p:nvPr/>
          </p:nvSpPr>
          <p:spPr>
            <a:xfrm>
              <a:off x="4656612"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3" name="Google Shape;1433;p33"/>
            <p:cNvSpPr/>
            <p:nvPr/>
          </p:nvSpPr>
          <p:spPr>
            <a:xfrm>
              <a:off x="4532577"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4" name="Google Shape;1434;p33"/>
            <p:cNvSpPr/>
            <p:nvPr/>
          </p:nvSpPr>
          <p:spPr>
            <a:xfrm>
              <a:off x="4668872"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5" name="Google Shape;1435;p33"/>
            <p:cNvSpPr/>
            <p:nvPr/>
          </p:nvSpPr>
          <p:spPr>
            <a:xfrm>
              <a:off x="4532577"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6" name="Google Shape;1436;p33"/>
            <p:cNvSpPr/>
            <p:nvPr/>
          </p:nvSpPr>
          <p:spPr>
            <a:xfrm>
              <a:off x="466887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7" name="Google Shape;1437;p33"/>
            <p:cNvSpPr/>
            <p:nvPr/>
          </p:nvSpPr>
          <p:spPr>
            <a:xfrm>
              <a:off x="4520318"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8" name="Google Shape;1438;p33"/>
            <p:cNvSpPr/>
            <p:nvPr/>
          </p:nvSpPr>
          <p:spPr>
            <a:xfrm>
              <a:off x="4681131"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39" name="Google Shape;1439;p33"/>
            <p:cNvSpPr/>
            <p:nvPr/>
          </p:nvSpPr>
          <p:spPr>
            <a:xfrm>
              <a:off x="4520318"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0" name="Google Shape;1440;p33"/>
            <p:cNvSpPr/>
            <p:nvPr/>
          </p:nvSpPr>
          <p:spPr>
            <a:xfrm>
              <a:off x="4681131"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1" name="Google Shape;1441;p33"/>
            <p:cNvSpPr/>
            <p:nvPr/>
          </p:nvSpPr>
          <p:spPr>
            <a:xfrm>
              <a:off x="4520318"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2" name="Google Shape;1442;p33"/>
            <p:cNvSpPr/>
            <p:nvPr/>
          </p:nvSpPr>
          <p:spPr>
            <a:xfrm>
              <a:off x="4681131"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3" name="Google Shape;1443;p33"/>
            <p:cNvSpPr/>
            <p:nvPr/>
          </p:nvSpPr>
          <p:spPr>
            <a:xfrm>
              <a:off x="4520318"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4" name="Google Shape;1444;p33"/>
            <p:cNvSpPr/>
            <p:nvPr/>
          </p:nvSpPr>
          <p:spPr>
            <a:xfrm>
              <a:off x="4681131"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5" name="Google Shape;1445;p33"/>
            <p:cNvSpPr/>
            <p:nvPr/>
          </p:nvSpPr>
          <p:spPr>
            <a:xfrm>
              <a:off x="4532577"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6" name="Google Shape;1446;p33"/>
            <p:cNvSpPr/>
            <p:nvPr/>
          </p:nvSpPr>
          <p:spPr>
            <a:xfrm>
              <a:off x="466887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7" name="Google Shape;1447;p33"/>
            <p:cNvSpPr/>
            <p:nvPr/>
          </p:nvSpPr>
          <p:spPr>
            <a:xfrm>
              <a:off x="4532577"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8" name="Google Shape;1448;p33"/>
            <p:cNvSpPr/>
            <p:nvPr/>
          </p:nvSpPr>
          <p:spPr>
            <a:xfrm>
              <a:off x="4668872"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49" name="Google Shape;1449;p33"/>
            <p:cNvSpPr/>
            <p:nvPr/>
          </p:nvSpPr>
          <p:spPr>
            <a:xfrm>
              <a:off x="4619113"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0" name="Google Shape;1450;p33"/>
            <p:cNvSpPr/>
            <p:nvPr/>
          </p:nvSpPr>
          <p:spPr>
            <a:xfrm>
              <a:off x="4606854"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1" name="Google Shape;1451;p33"/>
            <p:cNvSpPr/>
            <p:nvPr/>
          </p:nvSpPr>
          <p:spPr>
            <a:xfrm>
              <a:off x="4631372"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2" name="Google Shape;1452;p33"/>
            <p:cNvSpPr/>
            <p:nvPr/>
          </p:nvSpPr>
          <p:spPr>
            <a:xfrm>
              <a:off x="4619113"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3" name="Google Shape;1453;p33"/>
            <p:cNvSpPr/>
            <p:nvPr/>
          </p:nvSpPr>
          <p:spPr>
            <a:xfrm>
              <a:off x="4606854"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4" name="Google Shape;1454;p33"/>
            <p:cNvSpPr/>
            <p:nvPr/>
          </p:nvSpPr>
          <p:spPr>
            <a:xfrm>
              <a:off x="4644353"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5" name="Google Shape;1455;p33"/>
            <p:cNvSpPr/>
            <p:nvPr/>
          </p:nvSpPr>
          <p:spPr>
            <a:xfrm>
              <a:off x="4656612"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6" name="Google Shape;1456;p33"/>
            <p:cNvSpPr/>
            <p:nvPr/>
          </p:nvSpPr>
          <p:spPr>
            <a:xfrm>
              <a:off x="4631372"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7" name="Google Shape;1457;p33"/>
            <p:cNvSpPr/>
            <p:nvPr/>
          </p:nvSpPr>
          <p:spPr>
            <a:xfrm>
              <a:off x="4557817"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8" name="Google Shape;1458;p33"/>
            <p:cNvSpPr/>
            <p:nvPr/>
          </p:nvSpPr>
          <p:spPr>
            <a:xfrm>
              <a:off x="4544836"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59" name="Google Shape;1459;p33"/>
            <p:cNvSpPr/>
            <p:nvPr/>
          </p:nvSpPr>
          <p:spPr>
            <a:xfrm>
              <a:off x="4582335"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0" name="Google Shape;1460;p33"/>
            <p:cNvSpPr/>
            <p:nvPr/>
          </p:nvSpPr>
          <p:spPr>
            <a:xfrm>
              <a:off x="4594594"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1" name="Google Shape;1461;p33"/>
            <p:cNvSpPr/>
            <p:nvPr/>
          </p:nvSpPr>
          <p:spPr>
            <a:xfrm>
              <a:off x="4570076"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462" name="Google Shape;1462;p33"/>
          <p:cNvGrpSpPr/>
          <p:nvPr/>
        </p:nvGrpSpPr>
        <p:grpSpPr>
          <a:xfrm>
            <a:off x="4877443" y="2842836"/>
            <a:ext cx="173072" cy="173072"/>
            <a:chOff x="4866463" y="2834784"/>
            <a:chExt cx="173072" cy="173072"/>
          </a:xfrm>
        </p:grpSpPr>
        <p:sp>
          <p:nvSpPr>
            <p:cNvPr id="1463" name="Google Shape;1463;p33"/>
            <p:cNvSpPr/>
            <p:nvPr/>
          </p:nvSpPr>
          <p:spPr>
            <a:xfrm>
              <a:off x="4977518" y="2884542"/>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4" name="Google Shape;1464;p33"/>
            <p:cNvSpPr/>
            <p:nvPr/>
          </p:nvSpPr>
          <p:spPr>
            <a:xfrm>
              <a:off x="4965258"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5" name="Google Shape;1465;p33"/>
            <p:cNvSpPr/>
            <p:nvPr/>
          </p:nvSpPr>
          <p:spPr>
            <a:xfrm>
              <a:off x="4977518"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6" name="Google Shape;1466;p33"/>
            <p:cNvSpPr/>
            <p:nvPr/>
          </p:nvSpPr>
          <p:spPr>
            <a:xfrm>
              <a:off x="4952999"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7" name="Google Shape;1467;p33"/>
            <p:cNvSpPr/>
            <p:nvPr/>
          </p:nvSpPr>
          <p:spPr>
            <a:xfrm>
              <a:off x="4940740"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8" name="Google Shape;1468;p33"/>
            <p:cNvSpPr/>
            <p:nvPr/>
          </p:nvSpPr>
          <p:spPr>
            <a:xfrm>
              <a:off x="4977518" y="289680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69" name="Google Shape;1469;p33"/>
            <p:cNvSpPr/>
            <p:nvPr/>
          </p:nvSpPr>
          <p:spPr>
            <a:xfrm>
              <a:off x="4965258" y="290906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0" name="Google Shape;1470;p33"/>
            <p:cNvSpPr/>
            <p:nvPr/>
          </p:nvSpPr>
          <p:spPr>
            <a:xfrm>
              <a:off x="4940740" y="293357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1" name="Google Shape;1471;p33"/>
            <p:cNvSpPr/>
            <p:nvPr/>
          </p:nvSpPr>
          <p:spPr>
            <a:xfrm>
              <a:off x="4940740" y="294583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2" name="Google Shape;1472;p33"/>
            <p:cNvSpPr/>
            <p:nvPr/>
          </p:nvSpPr>
          <p:spPr>
            <a:xfrm>
              <a:off x="4928480"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3" name="Google Shape;1473;p33"/>
            <p:cNvSpPr/>
            <p:nvPr/>
          </p:nvSpPr>
          <p:spPr>
            <a:xfrm>
              <a:off x="4916221"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4" name="Google Shape;1474;p33"/>
            <p:cNvSpPr/>
            <p:nvPr/>
          </p:nvSpPr>
          <p:spPr>
            <a:xfrm>
              <a:off x="4952999" y="2921320"/>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5" name="Google Shape;1475;p33"/>
            <p:cNvSpPr/>
            <p:nvPr/>
          </p:nvSpPr>
          <p:spPr>
            <a:xfrm>
              <a:off x="4940740"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6" name="Google Shape;1476;p33"/>
            <p:cNvSpPr/>
            <p:nvPr/>
          </p:nvSpPr>
          <p:spPr>
            <a:xfrm>
              <a:off x="4928480"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7" name="Google Shape;1477;p33"/>
            <p:cNvSpPr/>
            <p:nvPr/>
          </p:nvSpPr>
          <p:spPr>
            <a:xfrm>
              <a:off x="4940740"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8" name="Google Shape;1478;p33"/>
            <p:cNvSpPr/>
            <p:nvPr/>
          </p:nvSpPr>
          <p:spPr>
            <a:xfrm>
              <a:off x="4903241"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79" name="Google Shape;1479;p33"/>
            <p:cNvSpPr/>
            <p:nvPr/>
          </p:nvSpPr>
          <p:spPr>
            <a:xfrm>
              <a:off x="4890981"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0" name="Google Shape;1480;p33"/>
            <p:cNvSpPr/>
            <p:nvPr/>
          </p:nvSpPr>
          <p:spPr>
            <a:xfrm>
              <a:off x="4916221"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1" name="Google Shape;1481;p33"/>
            <p:cNvSpPr/>
            <p:nvPr/>
          </p:nvSpPr>
          <p:spPr>
            <a:xfrm>
              <a:off x="4989777"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2" name="Google Shape;1482;p33"/>
            <p:cNvSpPr/>
            <p:nvPr/>
          </p:nvSpPr>
          <p:spPr>
            <a:xfrm>
              <a:off x="5002757" y="285930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3" name="Google Shape;1483;p33"/>
            <p:cNvSpPr/>
            <p:nvPr/>
          </p:nvSpPr>
          <p:spPr>
            <a:xfrm>
              <a:off x="4878722"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4" name="Google Shape;1484;p33"/>
            <p:cNvSpPr/>
            <p:nvPr/>
          </p:nvSpPr>
          <p:spPr>
            <a:xfrm>
              <a:off x="5015017"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5" name="Google Shape;1485;p33"/>
            <p:cNvSpPr/>
            <p:nvPr/>
          </p:nvSpPr>
          <p:spPr>
            <a:xfrm>
              <a:off x="487872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6" name="Google Shape;1486;p33"/>
            <p:cNvSpPr/>
            <p:nvPr/>
          </p:nvSpPr>
          <p:spPr>
            <a:xfrm>
              <a:off x="5015017"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7" name="Google Shape;1487;p33"/>
            <p:cNvSpPr/>
            <p:nvPr/>
          </p:nvSpPr>
          <p:spPr>
            <a:xfrm>
              <a:off x="4866463"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8" name="Google Shape;1488;p33"/>
            <p:cNvSpPr/>
            <p:nvPr/>
          </p:nvSpPr>
          <p:spPr>
            <a:xfrm>
              <a:off x="5027276"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89" name="Google Shape;1489;p33"/>
            <p:cNvSpPr/>
            <p:nvPr/>
          </p:nvSpPr>
          <p:spPr>
            <a:xfrm>
              <a:off x="4866463"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0" name="Google Shape;1490;p33"/>
            <p:cNvSpPr/>
            <p:nvPr/>
          </p:nvSpPr>
          <p:spPr>
            <a:xfrm>
              <a:off x="5027276"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1" name="Google Shape;1491;p33"/>
            <p:cNvSpPr/>
            <p:nvPr/>
          </p:nvSpPr>
          <p:spPr>
            <a:xfrm>
              <a:off x="4866463"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2" name="Google Shape;1492;p33"/>
            <p:cNvSpPr/>
            <p:nvPr/>
          </p:nvSpPr>
          <p:spPr>
            <a:xfrm>
              <a:off x="5027276"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3" name="Google Shape;1493;p33"/>
            <p:cNvSpPr/>
            <p:nvPr/>
          </p:nvSpPr>
          <p:spPr>
            <a:xfrm>
              <a:off x="4866463"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4" name="Google Shape;1494;p33"/>
            <p:cNvSpPr/>
            <p:nvPr/>
          </p:nvSpPr>
          <p:spPr>
            <a:xfrm>
              <a:off x="5027276"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5" name="Google Shape;1495;p33"/>
            <p:cNvSpPr/>
            <p:nvPr/>
          </p:nvSpPr>
          <p:spPr>
            <a:xfrm>
              <a:off x="487872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6" name="Google Shape;1496;p33"/>
            <p:cNvSpPr/>
            <p:nvPr/>
          </p:nvSpPr>
          <p:spPr>
            <a:xfrm>
              <a:off x="5015017"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7" name="Google Shape;1497;p33"/>
            <p:cNvSpPr/>
            <p:nvPr/>
          </p:nvSpPr>
          <p:spPr>
            <a:xfrm>
              <a:off x="4878722"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8" name="Google Shape;1498;p33"/>
            <p:cNvSpPr/>
            <p:nvPr/>
          </p:nvSpPr>
          <p:spPr>
            <a:xfrm>
              <a:off x="5015017"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499" name="Google Shape;1499;p33"/>
            <p:cNvSpPr/>
            <p:nvPr/>
          </p:nvSpPr>
          <p:spPr>
            <a:xfrm>
              <a:off x="4965258"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0" name="Google Shape;1500;p33"/>
            <p:cNvSpPr/>
            <p:nvPr/>
          </p:nvSpPr>
          <p:spPr>
            <a:xfrm>
              <a:off x="4952999"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1" name="Google Shape;1501;p33"/>
            <p:cNvSpPr/>
            <p:nvPr/>
          </p:nvSpPr>
          <p:spPr>
            <a:xfrm>
              <a:off x="4977518"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2" name="Google Shape;1502;p33"/>
            <p:cNvSpPr/>
            <p:nvPr/>
          </p:nvSpPr>
          <p:spPr>
            <a:xfrm>
              <a:off x="4965258"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3" name="Google Shape;1503;p33"/>
            <p:cNvSpPr/>
            <p:nvPr/>
          </p:nvSpPr>
          <p:spPr>
            <a:xfrm>
              <a:off x="4952999"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4" name="Google Shape;1504;p33"/>
            <p:cNvSpPr/>
            <p:nvPr/>
          </p:nvSpPr>
          <p:spPr>
            <a:xfrm>
              <a:off x="4990498"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5" name="Google Shape;1505;p33"/>
            <p:cNvSpPr/>
            <p:nvPr/>
          </p:nvSpPr>
          <p:spPr>
            <a:xfrm>
              <a:off x="5002757"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6" name="Google Shape;1506;p33"/>
            <p:cNvSpPr/>
            <p:nvPr/>
          </p:nvSpPr>
          <p:spPr>
            <a:xfrm>
              <a:off x="4977518"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7" name="Google Shape;1507;p33"/>
            <p:cNvSpPr/>
            <p:nvPr/>
          </p:nvSpPr>
          <p:spPr>
            <a:xfrm>
              <a:off x="4903962"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8" name="Google Shape;1508;p33"/>
            <p:cNvSpPr/>
            <p:nvPr/>
          </p:nvSpPr>
          <p:spPr>
            <a:xfrm>
              <a:off x="4890981" y="297107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09" name="Google Shape;1509;p33"/>
            <p:cNvSpPr/>
            <p:nvPr/>
          </p:nvSpPr>
          <p:spPr>
            <a:xfrm>
              <a:off x="4928480"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0" name="Google Shape;1510;p33"/>
            <p:cNvSpPr/>
            <p:nvPr/>
          </p:nvSpPr>
          <p:spPr>
            <a:xfrm>
              <a:off x="4940740"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1" name="Google Shape;1511;p33"/>
            <p:cNvSpPr/>
            <p:nvPr/>
          </p:nvSpPr>
          <p:spPr>
            <a:xfrm>
              <a:off x="4916221"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512" name="Google Shape;1512;p33"/>
          <p:cNvGrpSpPr/>
          <p:nvPr/>
        </p:nvGrpSpPr>
        <p:grpSpPr>
          <a:xfrm>
            <a:off x="5224614" y="2842836"/>
            <a:ext cx="173072" cy="173072"/>
            <a:chOff x="5212608" y="2834784"/>
            <a:chExt cx="173072" cy="173072"/>
          </a:xfrm>
        </p:grpSpPr>
        <p:sp>
          <p:nvSpPr>
            <p:cNvPr id="1513" name="Google Shape;1513;p33"/>
            <p:cNvSpPr/>
            <p:nvPr/>
          </p:nvSpPr>
          <p:spPr>
            <a:xfrm>
              <a:off x="5323663" y="2945839"/>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4" name="Google Shape;1514;p33"/>
            <p:cNvSpPr/>
            <p:nvPr/>
          </p:nvSpPr>
          <p:spPr>
            <a:xfrm>
              <a:off x="5323663" y="2933579"/>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5" name="Google Shape;1515;p33"/>
            <p:cNvSpPr/>
            <p:nvPr/>
          </p:nvSpPr>
          <p:spPr>
            <a:xfrm>
              <a:off x="5323663" y="2921320"/>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6" name="Google Shape;1516;p33"/>
            <p:cNvSpPr/>
            <p:nvPr/>
          </p:nvSpPr>
          <p:spPr>
            <a:xfrm>
              <a:off x="5262366" y="2933579"/>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7" name="Google Shape;1517;p33"/>
            <p:cNvSpPr/>
            <p:nvPr/>
          </p:nvSpPr>
          <p:spPr>
            <a:xfrm>
              <a:off x="5262366" y="2921320"/>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8" name="Google Shape;1518;p33"/>
            <p:cNvSpPr/>
            <p:nvPr/>
          </p:nvSpPr>
          <p:spPr>
            <a:xfrm>
              <a:off x="5274625"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19" name="Google Shape;1519;p33"/>
            <p:cNvSpPr/>
            <p:nvPr/>
          </p:nvSpPr>
          <p:spPr>
            <a:xfrm>
              <a:off x="5262366" y="2945839"/>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0" name="Google Shape;1520;p33"/>
            <p:cNvSpPr/>
            <p:nvPr/>
          </p:nvSpPr>
          <p:spPr>
            <a:xfrm>
              <a:off x="5286885"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1" name="Google Shape;1521;p33"/>
            <p:cNvSpPr/>
            <p:nvPr/>
          </p:nvSpPr>
          <p:spPr>
            <a:xfrm>
              <a:off x="5299144"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2" name="Google Shape;1522;p33"/>
            <p:cNvSpPr/>
            <p:nvPr/>
          </p:nvSpPr>
          <p:spPr>
            <a:xfrm>
              <a:off x="5286885"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3" name="Google Shape;1523;p33"/>
            <p:cNvSpPr/>
            <p:nvPr/>
          </p:nvSpPr>
          <p:spPr>
            <a:xfrm>
              <a:off x="5274625"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4" name="Google Shape;1524;p33"/>
            <p:cNvSpPr/>
            <p:nvPr/>
          </p:nvSpPr>
          <p:spPr>
            <a:xfrm>
              <a:off x="5299144"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5" name="Google Shape;1525;p33"/>
            <p:cNvSpPr/>
            <p:nvPr/>
          </p:nvSpPr>
          <p:spPr>
            <a:xfrm>
              <a:off x="5311403"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6" name="Google Shape;1526;p33"/>
            <p:cNvSpPr/>
            <p:nvPr/>
          </p:nvSpPr>
          <p:spPr>
            <a:xfrm>
              <a:off x="5323663" y="288454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7" name="Google Shape;1527;p33"/>
            <p:cNvSpPr/>
            <p:nvPr/>
          </p:nvSpPr>
          <p:spPr>
            <a:xfrm>
              <a:off x="5323663" y="2896801"/>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8" name="Google Shape;1528;p33"/>
            <p:cNvSpPr/>
            <p:nvPr/>
          </p:nvSpPr>
          <p:spPr>
            <a:xfrm>
              <a:off x="5262366" y="2896801"/>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29" name="Google Shape;1529;p33"/>
            <p:cNvSpPr/>
            <p:nvPr/>
          </p:nvSpPr>
          <p:spPr>
            <a:xfrm>
              <a:off x="5311403"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0" name="Google Shape;1530;p33"/>
            <p:cNvSpPr/>
            <p:nvPr/>
          </p:nvSpPr>
          <p:spPr>
            <a:xfrm>
              <a:off x="5311403"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1" name="Google Shape;1531;p33"/>
            <p:cNvSpPr/>
            <p:nvPr/>
          </p:nvSpPr>
          <p:spPr>
            <a:xfrm>
              <a:off x="5299144"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2" name="Google Shape;1532;p33"/>
            <p:cNvSpPr/>
            <p:nvPr/>
          </p:nvSpPr>
          <p:spPr>
            <a:xfrm>
              <a:off x="5286885"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3" name="Google Shape;1533;p33"/>
            <p:cNvSpPr/>
            <p:nvPr/>
          </p:nvSpPr>
          <p:spPr>
            <a:xfrm>
              <a:off x="5274625"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4" name="Google Shape;1534;p33"/>
            <p:cNvSpPr/>
            <p:nvPr/>
          </p:nvSpPr>
          <p:spPr>
            <a:xfrm>
              <a:off x="5262366" y="288454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5" name="Google Shape;1535;p33"/>
            <p:cNvSpPr/>
            <p:nvPr/>
          </p:nvSpPr>
          <p:spPr>
            <a:xfrm>
              <a:off x="5274625"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6" name="Google Shape;1536;p33"/>
            <p:cNvSpPr/>
            <p:nvPr/>
          </p:nvSpPr>
          <p:spPr>
            <a:xfrm>
              <a:off x="5286885"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7" name="Google Shape;1537;p33"/>
            <p:cNvSpPr/>
            <p:nvPr/>
          </p:nvSpPr>
          <p:spPr>
            <a:xfrm>
              <a:off x="5249386"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8" name="Google Shape;1538;p33"/>
            <p:cNvSpPr/>
            <p:nvPr/>
          </p:nvSpPr>
          <p:spPr>
            <a:xfrm>
              <a:off x="5237127" y="285930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39" name="Google Shape;1539;p33"/>
            <p:cNvSpPr/>
            <p:nvPr/>
          </p:nvSpPr>
          <p:spPr>
            <a:xfrm>
              <a:off x="5262366" y="2847043"/>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0" name="Google Shape;1540;p33"/>
            <p:cNvSpPr/>
            <p:nvPr/>
          </p:nvSpPr>
          <p:spPr>
            <a:xfrm>
              <a:off x="5335922"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1" name="Google Shape;1541;p33"/>
            <p:cNvSpPr/>
            <p:nvPr/>
          </p:nvSpPr>
          <p:spPr>
            <a:xfrm>
              <a:off x="5348903" y="285930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2" name="Google Shape;1542;p33"/>
            <p:cNvSpPr/>
            <p:nvPr/>
          </p:nvSpPr>
          <p:spPr>
            <a:xfrm>
              <a:off x="5224867"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3" name="Google Shape;1543;p33"/>
            <p:cNvSpPr/>
            <p:nvPr/>
          </p:nvSpPr>
          <p:spPr>
            <a:xfrm>
              <a:off x="5361162"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4" name="Google Shape;1544;p33"/>
            <p:cNvSpPr/>
            <p:nvPr/>
          </p:nvSpPr>
          <p:spPr>
            <a:xfrm>
              <a:off x="5224867"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5" name="Google Shape;1545;p33"/>
            <p:cNvSpPr/>
            <p:nvPr/>
          </p:nvSpPr>
          <p:spPr>
            <a:xfrm>
              <a:off x="536116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6" name="Google Shape;1546;p33"/>
            <p:cNvSpPr/>
            <p:nvPr/>
          </p:nvSpPr>
          <p:spPr>
            <a:xfrm>
              <a:off x="5212608"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7" name="Google Shape;1547;p33"/>
            <p:cNvSpPr/>
            <p:nvPr/>
          </p:nvSpPr>
          <p:spPr>
            <a:xfrm>
              <a:off x="5373421"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8" name="Google Shape;1548;p33"/>
            <p:cNvSpPr/>
            <p:nvPr/>
          </p:nvSpPr>
          <p:spPr>
            <a:xfrm>
              <a:off x="5212608"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49" name="Google Shape;1549;p33"/>
            <p:cNvSpPr/>
            <p:nvPr/>
          </p:nvSpPr>
          <p:spPr>
            <a:xfrm>
              <a:off x="5373421"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0" name="Google Shape;1550;p33"/>
            <p:cNvSpPr/>
            <p:nvPr/>
          </p:nvSpPr>
          <p:spPr>
            <a:xfrm>
              <a:off x="5212608"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1" name="Google Shape;1551;p33"/>
            <p:cNvSpPr/>
            <p:nvPr/>
          </p:nvSpPr>
          <p:spPr>
            <a:xfrm>
              <a:off x="5373421"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2" name="Google Shape;1552;p33"/>
            <p:cNvSpPr/>
            <p:nvPr/>
          </p:nvSpPr>
          <p:spPr>
            <a:xfrm>
              <a:off x="5212608"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3" name="Google Shape;1553;p33"/>
            <p:cNvSpPr/>
            <p:nvPr/>
          </p:nvSpPr>
          <p:spPr>
            <a:xfrm>
              <a:off x="5373421"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4" name="Google Shape;1554;p33"/>
            <p:cNvSpPr/>
            <p:nvPr/>
          </p:nvSpPr>
          <p:spPr>
            <a:xfrm>
              <a:off x="5224867"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5" name="Google Shape;1555;p33"/>
            <p:cNvSpPr/>
            <p:nvPr/>
          </p:nvSpPr>
          <p:spPr>
            <a:xfrm>
              <a:off x="536116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6" name="Google Shape;1556;p33"/>
            <p:cNvSpPr/>
            <p:nvPr/>
          </p:nvSpPr>
          <p:spPr>
            <a:xfrm>
              <a:off x="5224867"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7" name="Google Shape;1557;p33"/>
            <p:cNvSpPr/>
            <p:nvPr/>
          </p:nvSpPr>
          <p:spPr>
            <a:xfrm>
              <a:off x="5361162"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8" name="Google Shape;1558;p33"/>
            <p:cNvSpPr/>
            <p:nvPr/>
          </p:nvSpPr>
          <p:spPr>
            <a:xfrm>
              <a:off x="5311403"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59" name="Google Shape;1559;p33"/>
            <p:cNvSpPr/>
            <p:nvPr/>
          </p:nvSpPr>
          <p:spPr>
            <a:xfrm>
              <a:off x="5299144"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0" name="Google Shape;1560;p33"/>
            <p:cNvSpPr/>
            <p:nvPr/>
          </p:nvSpPr>
          <p:spPr>
            <a:xfrm>
              <a:off x="5323663" y="2847043"/>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1" name="Google Shape;1561;p33"/>
            <p:cNvSpPr/>
            <p:nvPr/>
          </p:nvSpPr>
          <p:spPr>
            <a:xfrm>
              <a:off x="5311403"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2" name="Google Shape;1562;p33"/>
            <p:cNvSpPr/>
            <p:nvPr/>
          </p:nvSpPr>
          <p:spPr>
            <a:xfrm>
              <a:off x="5299144"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3" name="Google Shape;1563;p33"/>
            <p:cNvSpPr/>
            <p:nvPr/>
          </p:nvSpPr>
          <p:spPr>
            <a:xfrm>
              <a:off x="5336643"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4" name="Google Shape;1564;p33"/>
            <p:cNvSpPr/>
            <p:nvPr/>
          </p:nvSpPr>
          <p:spPr>
            <a:xfrm>
              <a:off x="5348903" y="297107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5" name="Google Shape;1565;p33"/>
            <p:cNvSpPr/>
            <p:nvPr/>
          </p:nvSpPr>
          <p:spPr>
            <a:xfrm>
              <a:off x="5323663" y="298333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6" name="Google Shape;1566;p33"/>
            <p:cNvSpPr/>
            <p:nvPr/>
          </p:nvSpPr>
          <p:spPr>
            <a:xfrm>
              <a:off x="5250107"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7" name="Google Shape;1567;p33"/>
            <p:cNvSpPr/>
            <p:nvPr/>
          </p:nvSpPr>
          <p:spPr>
            <a:xfrm>
              <a:off x="5237127" y="297107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8" name="Google Shape;1568;p33"/>
            <p:cNvSpPr/>
            <p:nvPr/>
          </p:nvSpPr>
          <p:spPr>
            <a:xfrm>
              <a:off x="5274625"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69" name="Google Shape;1569;p33"/>
            <p:cNvSpPr/>
            <p:nvPr/>
          </p:nvSpPr>
          <p:spPr>
            <a:xfrm>
              <a:off x="5286885"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0" name="Google Shape;1570;p33"/>
            <p:cNvSpPr/>
            <p:nvPr/>
          </p:nvSpPr>
          <p:spPr>
            <a:xfrm>
              <a:off x="5262366" y="298333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571" name="Google Shape;1571;p33"/>
          <p:cNvGrpSpPr/>
          <p:nvPr/>
        </p:nvGrpSpPr>
        <p:grpSpPr>
          <a:xfrm>
            <a:off x="5571785" y="2842836"/>
            <a:ext cx="173072" cy="173072"/>
            <a:chOff x="5558753" y="2834784"/>
            <a:chExt cx="173072" cy="173072"/>
          </a:xfrm>
        </p:grpSpPr>
        <p:sp>
          <p:nvSpPr>
            <p:cNvPr id="1572" name="Google Shape;1572;p33"/>
            <p:cNvSpPr/>
            <p:nvPr/>
          </p:nvSpPr>
          <p:spPr>
            <a:xfrm>
              <a:off x="5608511" y="2884542"/>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3" name="Google Shape;1573;p33"/>
            <p:cNvSpPr/>
            <p:nvPr/>
          </p:nvSpPr>
          <p:spPr>
            <a:xfrm>
              <a:off x="5608511" y="2896801"/>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4" name="Google Shape;1574;p33"/>
            <p:cNvSpPr/>
            <p:nvPr/>
          </p:nvSpPr>
          <p:spPr>
            <a:xfrm>
              <a:off x="5669808" y="2896801"/>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5" name="Google Shape;1575;p33"/>
            <p:cNvSpPr/>
            <p:nvPr/>
          </p:nvSpPr>
          <p:spPr>
            <a:xfrm>
              <a:off x="5669808" y="2909061"/>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6" name="Google Shape;1576;p33"/>
            <p:cNvSpPr/>
            <p:nvPr/>
          </p:nvSpPr>
          <p:spPr>
            <a:xfrm>
              <a:off x="5669808" y="2921320"/>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7" name="Google Shape;1577;p33"/>
            <p:cNvSpPr/>
            <p:nvPr/>
          </p:nvSpPr>
          <p:spPr>
            <a:xfrm>
              <a:off x="5657549"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8" name="Google Shape;1578;p33"/>
            <p:cNvSpPr/>
            <p:nvPr/>
          </p:nvSpPr>
          <p:spPr>
            <a:xfrm>
              <a:off x="5669808" y="2884542"/>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79" name="Google Shape;1579;p33"/>
            <p:cNvSpPr/>
            <p:nvPr/>
          </p:nvSpPr>
          <p:spPr>
            <a:xfrm>
              <a:off x="5645289"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0" name="Google Shape;1580;p33"/>
            <p:cNvSpPr/>
            <p:nvPr/>
          </p:nvSpPr>
          <p:spPr>
            <a:xfrm>
              <a:off x="5633030"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1" name="Google Shape;1581;p33"/>
            <p:cNvSpPr/>
            <p:nvPr/>
          </p:nvSpPr>
          <p:spPr>
            <a:xfrm>
              <a:off x="5645289" y="2921320"/>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2" name="Google Shape;1582;p33"/>
            <p:cNvSpPr/>
            <p:nvPr/>
          </p:nvSpPr>
          <p:spPr>
            <a:xfrm>
              <a:off x="5657549" y="2921320"/>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3" name="Google Shape;1583;p33"/>
            <p:cNvSpPr/>
            <p:nvPr/>
          </p:nvSpPr>
          <p:spPr>
            <a:xfrm>
              <a:off x="5633030" y="2921320"/>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4" name="Google Shape;1584;p33"/>
            <p:cNvSpPr/>
            <p:nvPr/>
          </p:nvSpPr>
          <p:spPr>
            <a:xfrm>
              <a:off x="5620770" y="2909061"/>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5" name="Google Shape;1585;p33"/>
            <p:cNvSpPr/>
            <p:nvPr/>
          </p:nvSpPr>
          <p:spPr>
            <a:xfrm>
              <a:off x="5608511" y="2945839"/>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6" name="Google Shape;1586;p33"/>
            <p:cNvSpPr/>
            <p:nvPr/>
          </p:nvSpPr>
          <p:spPr>
            <a:xfrm>
              <a:off x="5669808" y="2933579"/>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7" name="Google Shape;1587;p33"/>
            <p:cNvSpPr/>
            <p:nvPr/>
          </p:nvSpPr>
          <p:spPr>
            <a:xfrm>
              <a:off x="5620770" y="2872283"/>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8" name="Google Shape;1588;p33"/>
            <p:cNvSpPr/>
            <p:nvPr/>
          </p:nvSpPr>
          <p:spPr>
            <a:xfrm>
              <a:off x="5620770"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89" name="Google Shape;1589;p33"/>
            <p:cNvSpPr/>
            <p:nvPr/>
          </p:nvSpPr>
          <p:spPr>
            <a:xfrm>
              <a:off x="5633030"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0" name="Google Shape;1590;p33"/>
            <p:cNvSpPr/>
            <p:nvPr/>
          </p:nvSpPr>
          <p:spPr>
            <a:xfrm>
              <a:off x="5645289"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1" name="Google Shape;1591;p33"/>
            <p:cNvSpPr/>
            <p:nvPr/>
          </p:nvSpPr>
          <p:spPr>
            <a:xfrm>
              <a:off x="5657549" y="2958819"/>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2" name="Google Shape;1592;p33"/>
            <p:cNvSpPr/>
            <p:nvPr/>
          </p:nvSpPr>
          <p:spPr>
            <a:xfrm>
              <a:off x="5669808" y="2945839"/>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3" name="Google Shape;1593;p33"/>
            <p:cNvSpPr/>
            <p:nvPr/>
          </p:nvSpPr>
          <p:spPr>
            <a:xfrm>
              <a:off x="5620770"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4" name="Google Shape;1594;p33"/>
            <p:cNvSpPr/>
            <p:nvPr/>
          </p:nvSpPr>
          <p:spPr>
            <a:xfrm>
              <a:off x="5633030"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5" name="Google Shape;1595;p33"/>
            <p:cNvSpPr/>
            <p:nvPr/>
          </p:nvSpPr>
          <p:spPr>
            <a:xfrm>
              <a:off x="5595531"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6" name="Google Shape;1596;p33"/>
            <p:cNvSpPr/>
            <p:nvPr/>
          </p:nvSpPr>
          <p:spPr>
            <a:xfrm>
              <a:off x="5583272" y="285930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7" name="Google Shape;1597;p33"/>
            <p:cNvSpPr/>
            <p:nvPr/>
          </p:nvSpPr>
          <p:spPr>
            <a:xfrm>
              <a:off x="5608511" y="2847043"/>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8" name="Google Shape;1598;p33"/>
            <p:cNvSpPr/>
            <p:nvPr/>
          </p:nvSpPr>
          <p:spPr>
            <a:xfrm>
              <a:off x="5682067" y="2847043"/>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599" name="Google Shape;1599;p33"/>
            <p:cNvSpPr/>
            <p:nvPr/>
          </p:nvSpPr>
          <p:spPr>
            <a:xfrm>
              <a:off x="5695048" y="2859302"/>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0" name="Google Shape;1600;p33"/>
            <p:cNvSpPr/>
            <p:nvPr/>
          </p:nvSpPr>
          <p:spPr>
            <a:xfrm>
              <a:off x="5571012"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1" name="Google Shape;1601;p33"/>
            <p:cNvSpPr/>
            <p:nvPr/>
          </p:nvSpPr>
          <p:spPr>
            <a:xfrm>
              <a:off x="5707307" y="287156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2" name="Google Shape;1602;p33"/>
            <p:cNvSpPr/>
            <p:nvPr/>
          </p:nvSpPr>
          <p:spPr>
            <a:xfrm>
              <a:off x="5571012"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3" name="Google Shape;1603;p33"/>
            <p:cNvSpPr/>
            <p:nvPr/>
          </p:nvSpPr>
          <p:spPr>
            <a:xfrm>
              <a:off x="5707307" y="2884542"/>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4" name="Google Shape;1604;p33"/>
            <p:cNvSpPr/>
            <p:nvPr/>
          </p:nvSpPr>
          <p:spPr>
            <a:xfrm>
              <a:off x="5558753"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5" name="Google Shape;1605;p33"/>
            <p:cNvSpPr/>
            <p:nvPr/>
          </p:nvSpPr>
          <p:spPr>
            <a:xfrm>
              <a:off x="5719566" y="289680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6" name="Google Shape;1606;p33"/>
            <p:cNvSpPr/>
            <p:nvPr/>
          </p:nvSpPr>
          <p:spPr>
            <a:xfrm>
              <a:off x="5558753"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7" name="Google Shape;1607;p33"/>
            <p:cNvSpPr/>
            <p:nvPr/>
          </p:nvSpPr>
          <p:spPr>
            <a:xfrm>
              <a:off x="5719566" y="2909061"/>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8" name="Google Shape;1608;p33"/>
            <p:cNvSpPr/>
            <p:nvPr/>
          </p:nvSpPr>
          <p:spPr>
            <a:xfrm>
              <a:off x="5558753"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09" name="Google Shape;1609;p33"/>
            <p:cNvSpPr/>
            <p:nvPr/>
          </p:nvSpPr>
          <p:spPr>
            <a:xfrm>
              <a:off x="5719566" y="2921320"/>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0" name="Google Shape;1610;p33"/>
            <p:cNvSpPr/>
            <p:nvPr/>
          </p:nvSpPr>
          <p:spPr>
            <a:xfrm>
              <a:off x="5558753"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1" name="Google Shape;1611;p33"/>
            <p:cNvSpPr/>
            <p:nvPr/>
          </p:nvSpPr>
          <p:spPr>
            <a:xfrm>
              <a:off x="5719566" y="293357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2" name="Google Shape;1612;p33"/>
            <p:cNvSpPr/>
            <p:nvPr/>
          </p:nvSpPr>
          <p:spPr>
            <a:xfrm>
              <a:off x="5571012"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3" name="Google Shape;1613;p33"/>
            <p:cNvSpPr/>
            <p:nvPr/>
          </p:nvSpPr>
          <p:spPr>
            <a:xfrm>
              <a:off x="5707307" y="2945839"/>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4" name="Google Shape;1614;p33"/>
            <p:cNvSpPr/>
            <p:nvPr/>
          </p:nvSpPr>
          <p:spPr>
            <a:xfrm>
              <a:off x="5571012"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5" name="Google Shape;1615;p33"/>
            <p:cNvSpPr/>
            <p:nvPr/>
          </p:nvSpPr>
          <p:spPr>
            <a:xfrm>
              <a:off x="5707307" y="2958098"/>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6" name="Google Shape;1616;p33"/>
            <p:cNvSpPr/>
            <p:nvPr/>
          </p:nvSpPr>
          <p:spPr>
            <a:xfrm>
              <a:off x="5657549"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7" name="Google Shape;1617;p33"/>
            <p:cNvSpPr/>
            <p:nvPr/>
          </p:nvSpPr>
          <p:spPr>
            <a:xfrm>
              <a:off x="5645289" y="2834784"/>
              <a:ext cx="12259" cy="12259"/>
            </a:xfrm>
            <a:custGeom>
              <a:rect b="b" l="l" r="r" t="t"/>
              <a:pathLst>
                <a:path extrusionOk="0" h="12259" w="12259">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8" name="Google Shape;1618;p33"/>
            <p:cNvSpPr/>
            <p:nvPr/>
          </p:nvSpPr>
          <p:spPr>
            <a:xfrm>
              <a:off x="5669808" y="2847043"/>
              <a:ext cx="12258" cy="12259"/>
            </a:xfrm>
            <a:custGeom>
              <a:rect b="b" l="l" r="r" t="t"/>
              <a:pathLst>
                <a:path extrusionOk="0" h="12259" w="12258">
                  <a:moveTo>
                    <a:pt x="0" y="0"/>
                  </a:moveTo>
                  <a:lnTo>
                    <a:pt x="12259" y="0"/>
                  </a:lnTo>
                  <a:lnTo>
                    <a:pt x="12259" y="12259"/>
                  </a:lnTo>
                  <a:lnTo>
                    <a:pt x="0" y="12259"/>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19" name="Google Shape;1619;p33"/>
            <p:cNvSpPr/>
            <p:nvPr/>
          </p:nvSpPr>
          <p:spPr>
            <a:xfrm>
              <a:off x="5657549"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0" name="Google Shape;1620;p33"/>
            <p:cNvSpPr/>
            <p:nvPr/>
          </p:nvSpPr>
          <p:spPr>
            <a:xfrm>
              <a:off x="5645289"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1" name="Google Shape;1621;p33"/>
            <p:cNvSpPr/>
            <p:nvPr/>
          </p:nvSpPr>
          <p:spPr>
            <a:xfrm>
              <a:off x="5682788"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2" name="Google Shape;1622;p33"/>
            <p:cNvSpPr/>
            <p:nvPr/>
          </p:nvSpPr>
          <p:spPr>
            <a:xfrm>
              <a:off x="5695048" y="297107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3" name="Google Shape;1623;p33"/>
            <p:cNvSpPr/>
            <p:nvPr/>
          </p:nvSpPr>
          <p:spPr>
            <a:xfrm>
              <a:off x="5669808" y="298333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4" name="Google Shape;1624;p33"/>
            <p:cNvSpPr/>
            <p:nvPr/>
          </p:nvSpPr>
          <p:spPr>
            <a:xfrm>
              <a:off x="5596252" y="2983338"/>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5" name="Google Shape;1625;p33"/>
            <p:cNvSpPr/>
            <p:nvPr/>
          </p:nvSpPr>
          <p:spPr>
            <a:xfrm>
              <a:off x="5583272" y="297107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6" name="Google Shape;1626;p33"/>
            <p:cNvSpPr/>
            <p:nvPr/>
          </p:nvSpPr>
          <p:spPr>
            <a:xfrm>
              <a:off x="5620770"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7" name="Google Shape;1627;p33"/>
            <p:cNvSpPr/>
            <p:nvPr/>
          </p:nvSpPr>
          <p:spPr>
            <a:xfrm>
              <a:off x="5633030" y="2995597"/>
              <a:ext cx="12259" cy="12259"/>
            </a:xfrm>
            <a:custGeom>
              <a:rect b="b" l="l" r="r" t="t"/>
              <a:pathLst>
                <a:path extrusionOk="0" h="12259" w="12259">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28" name="Google Shape;1628;p33"/>
            <p:cNvSpPr/>
            <p:nvPr/>
          </p:nvSpPr>
          <p:spPr>
            <a:xfrm>
              <a:off x="5608511" y="2983338"/>
              <a:ext cx="12258" cy="12259"/>
            </a:xfrm>
            <a:custGeom>
              <a:rect b="b" l="l" r="r" t="t"/>
              <a:pathLst>
                <a:path extrusionOk="0" h="12259" w="12258">
                  <a:moveTo>
                    <a:pt x="12259" y="12259"/>
                  </a:moveTo>
                  <a:lnTo>
                    <a:pt x="0" y="12259"/>
                  </a:lnTo>
                  <a:lnTo>
                    <a:pt x="0" y="0"/>
                  </a:lnTo>
                  <a:lnTo>
                    <a:pt x="12259" y="0"/>
                  </a:lnTo>
                  <a:lnTo>
                    <a:pt x="12259" y="122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629" name="Google Shape;1629;p33"/>
          <p:cNvGrpSpPr/>
          <p:nvPr/>
        </p:nvGrpSpPr>
        <p:grpSpPr>
          <a:xfrm>
            <a:off x="5918956" y="2842836"/>
            <a:ext cx="205523" cy="173072"/>
            <a:chOff x="5904898" y="2834784"/>
            <a:chExt cx="205523" cy="173072"/>
          </a:xfrm>
        </p:grpSpPr>
        <p:sp>
          <p:nvSpPr>
            <p:cNvPr id="1630" name="Google Shape;1630;p33"/>
            <p:cNvSpPr/>
            <p:nvPr/>
          </p:nvSpPr>
          <p:spPr>
            <a:xfrm>
              <a:off x="5946003" y="2860024"/>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1" name="Google Shape;1631;p33"/>
            <p:cNvSpPr/>
            <p:nvPr/>
          </p:nvSpPr>
          <p:spPr>
            <a:xfrm>
              <a:off x="6028212" y="2860024"/>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2" name="Google Shape;1632;p33"/>
            <p:cNvSpPr/>
            <p:nvPr/>
          </p:nvSpPr>
          <p:spPr>
            <a:xfrm>
              <a:off x="5938070" y="2867956"/>
              <a:ext cx="7932" cy="7932"/>
            </a:xfrm>
            <a:custGeom>
              <a:rect b="b" l="l" r="r" t="t"/>
              <a:pathLst>
                <a:path extrusionOk="0" h="7932" w="7932">
                  <a:moveTo>
                    <a:pt x="0" y="0"/>
                  </a:moveTo>
                  <a:lnTo>
                    <a:pt x="7933" y="0"/>
                  </a:lnTo>
                  <a:lnTo>
                    <a:pt x="7933"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3" name="Google Shape;1633;p33"/>
            <p:cNvSpPr/>
            <p:nvPr/>
          </p:nvSpPr>
          <p:spPr>
            <a:xfrm>
              <a:off x="5987108" y="2867956"/>
              <a:ext cx="7932" cy="7932"/>
            </a:xfrm>
            <a:custGeom>
              <a:rect b="b" l="l" r="r" t="t"/>
              <a:pathLst>
                <a:path extrusionOk="0" h="7932" w="7932">
                  <a:moveTo>
                    <a:pt x="0" y="0"/>
                  </a:moveTo>
                  <a:lnTo>
                    <a:pt x="7932" y="0"/>
                  </a:lnTo>
                  <a:lnTo>
                    <a:pt x="7932"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4" name="Google Shape;1634;p33"/>
            <p:cNvSpPr/>
            <p:nvPr/>
          </p:nvSpPr>
          <p:spPr>
            <a:xfrm>
              <a:off x="6020280" y="2867956"/>
              <a:ext cx="7932" cy="7932"/>
            </a:xfrm>
            <a:custGeom>
              <a:rect b="b" l="l" r="r" t="t"/>
              <a:pathLst>
                <a:path extrusionOk="0" h="7932" w="7932">
                  <a:moveTo>
                    <a:pt x="0" y="0"/>
                  </a:moveTo>
                  <a:lnTo>
                    <a:pt x="7932" y="0"/>
                  </a:lnTo>
                  <a:lnTo>
                    <a:pt x="7932"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5" name="Google Shape;1635;p33"/>
            <p:cNvSpPr/>
            <p:nvPr/>
          </p:nvSpPr>
          <p:spPr>
            <a:xfrm>
              <a:off x="6070038" y="2867956"/>
              <a:ext cx="7932" cy="7932"/>
            </a:xfrm>
            <a:custGeom>
              <a:rect b="b" l="l" r="r" t="t"/>
              <a:pathLst>
                <a:path extrusionOk="0" h="7932" w="7932">
                  <a:moveTo>
                    <a:pt x="0" y="0"/>
                  </a:moveTo>
                  <a:lnTo>
                    <a:pt x="7932" y="0"/>
                  </a:lnTo>
                  <a:lnTo>
                    <a:pt x="7932"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6" name="Google Shape;1636;p33"/>
            <p:cNvSpPr/>
            <p:nvPr/>
          </p:nvSpPr>
          <p:spPr>
            <a:xfrm>
              <a:off x="5946003" y="2884542"/>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7" name="Google Shape;1637;p33"/>
            <p:cNvSpPr/>
            <p:nvPr/>
          </p:nvSpPr>
          <p:spPr>
            <a:xfrm>
              <a:off x="6028212" y="2884542"/>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8" name="Google Shape;1638;p33"/>
            <p:cNvSpPr/>
            <p:nvPr/>
          </p:nvSpPr>
          <p:spPr>
            <a:xfrm>
              <a:off x="5938070" y="2892475"/>
              <a:ext cx="7932" cy="7932"/>
            </a:xfrm>
            <a:custGeom>
              <a:rect b="b" l="l" r="r" t="t"/>
              <a:pathLst>
                <a:path extrusionOk="0" h="7932" w="7932">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39" name="Google Shape;1639;p33"/>
            <p:cNvSpPr/>
            <p:nvPr/>
          </p:nvSpPr>
          <p:spPr>
            <a:xfrm>
              <a:off x="5987108" y="2892475"/>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0" name="Google Shape;1640;p33"/>
            <p:cNvSpPr/>
            <p:nvPr/>
          </p:nvSpPr>
          <p:spPr>
            <a:xfrm>
              <a:off x="6020280" y="2892475"/>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1" name="Google Shape;1641;p33"/>
            <p:cNvSpPr/>
            <p:nvPr/>
          </p:nvSpPr>
          <p:spPr>
            <a:xfrm>
              <a:off x="6070038" y="2892475"/>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2" name="Google Shape;1642;p33"/>
            <p:cNvSpPr/>
            <p:nvPr/>
          </p:nvSpPr>
          <p:spPr>
            <a:xfrm>
              <a:off x="5946003" y="2909061"/>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3" name="Google Shape;1643;p33"/>
            <p:cNvSpPr/>
            <p:nvPr/>
          </p:nvSpPr>
          <p:spPr>
            <a:xfrm>
              <a:off x="6028212" y="2909061"/>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4" name="Google Shape;1644;p33"/>
            <p:cNvSpPr/>
            <p:nvPr/>
          </p:nvSpPr>
          <p:spPr>
            <a:xfrm>
              <a:off x="5938070" y="2916993"/>
              <a:ext cx="7932" cy="7932"/>
            </a:xfrm>
            <a:custGeom>
              <a:rect b="b" l="l" r="r" t="t"/>
              <a:pathLst>
                <a:path extrusionOk="0" h="7932" w="7932">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5" name="Google Shape;1645;p33"/>
            <p:cNvSpPr/>
            <p:nvPr/>
          </p:nvSpPr>
          <p:spPr>
            <a:xfrm>
              <a:off x="5987108" y="291699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6" name="Google Shape;1646;p33"/>
            <p:cNvSpPr/>
            <p:nvPr/>
          </p:nvSpPr>
          <p:spPr>
            <a:xfrm>
              <a:off x="6020280" y="291699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7" name="Google Shape;1647;p33"/>
            <p:cNvSpPr/>
            <p:nvPr/>
          </p:nvSpPr>
          <p:spPr>
            <a:xfrm>
              <a:off x="6070038" y="291699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8" name="Google Shape;1648;p33"/>
            <p:cNvSpPr/>
            <p:nvPr/>
          </p:nvSpPr>
          <p:spPr>
            <a:xfrm>
              <a:off x="5946003" y="2934300"/>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49" name="Google Shape;1649;p33"/>
            <p:cNvSpPr/>
            <p:nvPr/>
          </p:nvSpPr>
          <p:spPr>
            <a:xfrm>
              <a:off x="6028212" y="2934300"/>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0" name="Google Shape;1650;p33"/>
            <p:cNvSpPr/>
            <p:nvPr/>
          </p:nvSpPr>
          <p:spPr>
            <a:xfrm>
              <a:off x="5938070" y="2942233"/>
              <a:ext cx="7932" cy="7932"/>
            </a:xfrm>
            <a:custGeom>
              <a:rect b="b" l="l" r="r" t="t"/>
              <a:pathLst>
                <a:path extrusionOk="0" h="7932" w="7932">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1" name="Google Shape;1651;p33"/>
            <p:cNvSpPr/>
            <p:nvPr/>
          </p:nvSpPr>
          <p:spPr>
            <a:xfrm>
              <a:off x="5987108" y="294223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2" name="Google Shape;1652;p33"/>
            <p:cNvSpPr/>
            <p:nvPr/>
          </p:nvSpPr>
          <p:spPr>
            <a:xfrm>
              <a:off x="6020280" y="294223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3" name="Google Shape;1653;p33"/>
            <p:cNvSpPr/>
            <p:nvPr/>
          </p:nvSpPr>
          <p:spPr>
            <a:xfrm>
              <a:off x="6070038" y="2942233"/>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4" name="Google Shape;1654;p33"/>
            <p:cNvSpPr/>
            <p:nvPr/>
          </p:nvSpPr>
          <p:spPr>
            <a:xfrm>
              <a:off x="5946003" y="2834784"/>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5" name="Google Shape;1655;p33"/>
            <p:cNvSpPr/>
            <p:nvPr/>
          </p:nvSpPr>
          <p:spPr>
            <a:xfrm>
              <a:off x="6028212" y="2834784"/>
              <a:ext cx="41104" cy="7932"/>
            </a:xfrm>
            <a:custGeom>
              <a:rect b="b" l="l" r="r" t="t"/>
              <a:pathLst>
                <a:path extrusionOk="0" h="7932" w="41104">
                  <a:moveTo>
                    <a:pt x="16586" y="7933"/>
                  </a:moveTo>
                  <a:lnTo>
                    <a:pt x="41105" y="7933"/>
                  </a:lnTo>
                  <a:lnTo>
                    <a:pt x="41105"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6" name="Google Shape;1656;p33"/>
            <p:cNvSpPr/>
            <p:nvPr/>
          </p:nvSpPr>
          <p:spPr>
            <a:xfrm>
              <a:off x="5938070" y="2842716"/>
              <a:ext cx="7932" cy="7932"/>
            </a:xfrm>
            <a:custGeom>
              <a:rect b="b" l="l" r="r" t="t"/>
              <a:pathLst>
                <a:path extrusionOk="0" h="7932" w="7932">
                  <a:moveTo>
                    <a:pt x="0" y="0"/>
                  </a:moveTo>
                  <a:lnTo>
                    <a:pt x="7933" y="0"/>
                  </a:lnTo>
                  <a:lnTo>
                    <a:pt x="7933"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7" name="Google Shape;1657;p33"/>
            <p:cNvSpPr/>
            <p:nvPr/>
          </p:nvSpPr>
          <p:spPr>
            <a:xfrm>
              <a:off x="5987108" y="2843437"/>
              <a:ext cx="16586" cy="7932"/>
            </a:xfrm>
            <a:custGeom>
              <a:rect b="b" l="l" r="r" t="t"/>
              <a:pathLst>
                <a:path extrusionOk="0" h="7932" w="16586">
                  <a:moveTo>
                    <a:pt x="8653" y="7933"/>
                  </a:moveTo>
                  <a:lnTo>
                    <a:pt x="16586" y="7933"/>
                  </a:lnTo>
                  <a:lnTo>
                    <a:pt x="16586" y="0"/>
                  </a:lnTo>
                  <a:lnTo>
                    <a:pt x="0" y="0"/>
                  </a:lnTo>
                  <a:lnTo>
                    <a:pt x="0" y="7933"/>
                  </a:lnTo>
                  <a:lnTo>
                    <a:pt x="8653"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8" name="Google Shape;1658;p33"/>
            <p:cNvSpPr/>
            <p:nvPr/>
          </p:nvSpPr>
          <p:spPr>
            <a:xfrm>
              <a:off x="6012347" y="2843437"/>
              <a:ext cx="16586" cy="7932"/>
            </a:xfrm>
            <a:custGeom>
              <a:rect b="b" l="l" r="r" t="t"/>
              <a:pathLst>
                <a:path extrusionOk="0" h="7932" w="16586">
                  <a:moveTo>
                    <a:pt x="16586" y="7933"/>
                  </a:moveTo>
                  <a:lnTo>
                    <a:pt x="16586" y="0"/>
                  </a:lnTo>
                  <a:lnTo>
                    <a:pt x="0" y="0"/>
                  </a:lnTo>
                  <a:lnTo>
                    <a:pt x="0" y="7933"/>
                  </a:lnTo>
                  <a:lnTo>
                    <a:pt x="16586"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59" name="Google Shape;1659;p33"/>
            <p:cNvSpPr/>
            <p:nvPr/>
          </p:nvSpPr>
          <p:spPr>
            <a:xfrm>
              <a:off x="6070038" y="2842716"/>
              <a:ext cx="7932" cy="7932"/>
            </a:xfrm>
            <a:custGeom>
              <a:rect b="b" l="l" r="r" t="t"/>
              <a:pathLst>
                <a:path extrusionOk="0" h="7932" w="7932">
                  <a:moveTo>
                    <a:pt x="0" y="0"/>
                  </a:moveTo>
                  <a:lnTo>
                    <a:pt x="7932" y="0"/>
                  </a:lnTo>
                  <a:lnTo>
                    <a:pt x="7932"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0" name="Google Shape;1660;p33"/>
            <p:cNvSpPr/>
            <p:nvPr/>
          </p:nvSpPr>
          <p:spPr>
            <a:xfrm>
              <a:off x="5929417" y="2851370"/>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1" name="Google Shape;1661;p33"/>
            <p:cNvSpPr/>
            <p:nvPr/>
          </p:nvSpPr>
          <p:spPr>
            <a:xfrm>
              <a:off x="6077971" y="2851370"/>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2" name="Google Shape;1662;p33"/>
            <p:cNvSpPr/>
            <p:nvPr/>
          </p:nvSpPr>
          <p:spPr>
            <a:xfrm>
              <a:off x="6003694" y="2852091"/>
              <a:ext cx="7932" cy="123314"/>
            </a:xfrm>
            <a:custGeom>
              <a:rect b="b" l="l" r="r" t="t"/>
              <a:pathLst>
                <a:path extrusionOk="0" h="123314" w="7932">
                  <a:moveTo>
                    <a:pt x="0" y="15865"/>
                  </a:moveTo>
                  <a:lnTo>
                    <a:pt x="0" y="123314"/>
                  </a:lnTo>
                  <a:lnTo>
                    <a:pt x="7932" y="123314"/>
                  </a:lnTo>
                  <a:lnTo>
                    <a:pt x="7932" y="0"/>
                  </a:lnTo>
                  <a:lnTo>
                    <a:pt x="0" y="0"/>
                  </a:lnTo>
                  <a:lnTo>
                    <a:pt x="0" y="16586"/>
                  </a:lnTo>
                  <a:lnTo>
                    <a:pt x="0" y="16586"/>
                  </a:lnTo>
                  <a:lnTo>
                    <a:pt x="0"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3" name="Google Shape;1663;p33"/>
            <p:cNvSpPr/>
            <p:nvPr/>
          </p:nvSpPr>
          <p:spPr>
            <a:xfrm>
              <a:off x="6077971" y="2859302"/>
              <a:ext cx="24518" cy="123314"/>
            </a:xfrm>
            <a:custGeom>
              <a:rect b="b" l="l" r="r" t="t"/>
              <a:pathLst>
                <a:path extrusionOk="0" h="123314" w="24518">
                  <a:moveTo>
                    <a:pt x="7932" y="16586"/>
                  </a:moveTo>
                  <a:lnTo>
                    <a:pt x="7932" y="115382"/>
                  </a:lnTo>
                  <a:lnTo>
                    <a:pt x="0" y="115382"/>
                  </a:lnTo>
                  <a:lnTo>
                    <a:pt x="0" y="123314"/>
                  </a:lnTo>
                  <a:lnTo>
                    <a:pt x="16586" y="123314"/>
                  </a:lnTo>
                  <a:lnTo>
                    <a:pt x="16586" y="15865"/>
                  </a:lnTo>
                  <a:lnTo>
                    <a:pt x="24519" y="15865"/>
                  </a:lnTo>
                  <a:lnTo>
                    <a:pt x="24519" y="7933"/>
                  </a:lnTo>
                  <a:lnTo>
                    <a:pt x="16586" y="7933"/>
                  </a:lnTo>
                  <a:lnTo>
                    <a:pt x="16586" y="0"/>
                  </a:lnTo>
                  <a:lnTo>
                    <a:pt x="8654" y="0"/>
                  </a:lnTo>
                  <a:lnTo>
                    <a:pt x="8654" y="16586"/>
                  </a:lnTo>
                  <a:lnTo>
                    <a:pt x="7932" y="1658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4" name="Google Shape;1664;p33"/>
            <p:cNvSpPr/>
            <p:nvPr/>
          </p:nvSpPr>
          <p:spPr>
            <a:xfrm>
              <a:off x="5914273" y="2860024"/>
              <a:ext cx="23797" cy="123314"/>
            </a:xfrm>
            <a:custGeom>
              <a:rect b="b" l="l" r="r" t="t"/>
              <a:pathLst>
                <a:path extrusionOk="0" h="123314" w="23797">
                  <a:moveTo>
                    <a:pt x="7211" y="24519"/>
                  </a:moveTo>
                  <a:lnTo>
                    <a:pt x="7211" y="123314"/>
                  </a:lnTo>
                  <a:lnTo>
                    <a:pt x="23797" y="123314"/>
                  </a:lnTo>
                  <a:lnTo>
                    <a:pt x="23797" y="115382"/>
                  </a:lnTo>
                  <a:lnTo>
                    <a:pt x="15865" y="115382"/>
                  </a:lnTo>
                  <a:lnTo>
                    <a:pt x="15865" y="0"/>
                  </a:lnTo>
                  <a:lnTo>
                    <a:pt x="7933" y="0"/>
                  </a:lnTo>
                  <a:lnTo>
                    <a:pt x="7933" y="7933"/>
                  </a:lnTo>
                  <a:lnTo>
                    <a:pt x="0" y="7933"/>
                  </a:lnTo>
                  <a:lnTo>
                    <a:pt x="0" y="15865"/>
                  </a:lnTo>
                  <a:lnTo>
                    <a:pt x="7933" y="15865"/>
                  </a:lnTo>
                  <a:lnTo>
                    <a:pt x="7933" y="23797"/>
                  </a:lnTo>
                  <a:lnTo>
                    <a:pt x="7933" y="23797"/>
                  </a:lnTo>
                  <a:lnTo>
                    <a:pt x="7211" y="2451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5" name="Google Shape;1665;p33"/>
            <p:cNvSpPr/>
            <p:nvPr/>
          </p:nvSpPr>
          <p:spPr>
            <a:xfrm>
              <a:off x="6102489" y="2875888"/>
              <a:ext cx="7932" cy="115381"/>
            </a:xfrm>
            <a:custGeom>
              <a:rect b="b" l="l" r="r" t="t"/>
              <a:pathLst>
                <a:path extrusionOk="0" h="115381" w="7932">
                  <a:moveTo>
                    <a:pt x="0" y="0"/>
                  </a:moveTo>
                  <a:lnTo>
                    <a:pt x="0" y="115382"/>
                  </a:lnTo>
                  <a:lnTo>
                    <a:pt x="7932" y="115382"/>
                  </a:lnTo>
                  <a:lnTo>
                    <a:pt x="7932"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6" name="Google Shape;1666;p33"/>
            <p:cNvSpPr/>
            <p:nvPr/>
          </p:nvSpPr>
          <p:spPr>
            <a:xfrm>
              <a:off x="5937349" y="2966752"/>
              <a:ext cx="57690" cy="7932"/>
            </a:xfrm>
            <a:custGeom>
              <a:rect b="b" l="l" r="r" t="t"/>
              <a:pathLst>
                <a:path extrusionOk="0" h="7932" w="57690">
                  <a:moveTo>
                    <a:pt x="49759" y="0"/>
                  </a:moveTo>
                  <a:lnTo>
                    <a:pt x="0" y="0"/>
                  </a:lnTo>
                  <a:lnTo>
                    <a:pt x="0" y="7933"/>
                  </a:lnTo>
                  <a:lnTo>
                    <a:pt x="57691" y="7933"/>
                  </a:lnTo>
                  <a:lnTo>
                    <a:pt x="57691" y="0"/>
                  </a:lnTo>
                  <a:lnTo>
                    <a:pt x="497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7" name="Google Shape;1667;p33"/>
            <p:cNvSpPr/>
            <p:nvPr/>
          </p:nvSpPr>
          <p:spPr>
            <a:xfrm>
              <a:off x="6020280" y="2966752"/>
              <a:ext cx="57690" cy="7932"/>
            </a:xfrm>
            <a:custGeom>
              <a:rect b="b" l="l" r="r" t="t"/>
              <a:pathLst>
                <a:path extrusionOk="0" h="7932" w="57690">
                  <a:moveTo>
                    <a:pt x="49759" y="0"/>
                  </a:moveTo>
                  <a:lnTo>
                    <a:pt x="0" y="0"/>
                  </a:lnTo>
                  <a:lnTo>
                    <a:pt x="0" y="7933"/>
                  </a:lnTo>
                  <a:lnTo>
                    <a:pt x="57691" y="7933"/>
                  </a:lnTo>
                  <a:lnTo>
                    <a:pt x="57691" y="0"/>
                  </a:lnTo>
                  <a:lnTo>
                    <a:pt x="4975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8" name="Google Shape;1668;p33"/>
            <p:cNvSpPr/>
            <p:nvPr/>
          </p:nvSpPr>
          <p:spPr>
            <a:xfrm>
              <a:off x="5904898" y="2875888"/>
              <a:ext cx="7932" cy="115381"/>
            </a:xfrm>
            <a:custGeom>
              <a:rect b="b" l="l" r="r" t="t"/>
              <a:pathLst>
                <a:path extrusionOk="0" h="115381" w="7932">
                  <a:moveTo>
                    <a:pt x="7932" y="98796"/>
                  </a:moveTo>
                  <a:lnTo>
                    <a:pt x="7932" y="0"/>
                  </a:lnTo>
                  <a:lnTo>
                    <a:pt x="0" y="0"/>
                  </a:lnTo>
                  <a:lnTo>
                    <a:pt x="0" y="115382"/>
                  </a:lnTo>
                  <a:lnTo>
                    <a:pt x="7932" y="115382"/>
                  </a:lnTo>
                  <a:lnTo>
                    <a:pt x="7932" y="987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69" name="Google Shape;1669;p33"/>
            <p:cNvSpPr/>
            <p:nvPr/>
          </p:nvSpPr>
          <p:spPr>
            <a:xfrm>
              <a:off x="5995761" y="2974684"/>
              <a:ext cx="7932" cy="7932"/>
            </a:xfrm>
            <a:custGeom>
              <a:rect b="b" l="l" r="r" t="t"/>
              <a:pathLst>
                <a:path extrusionOk="0" h="7932" w="7932">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0" name="Google Shape;1670;p33"/>
            <p:cNvSpPr/>
            <p:nvPr/>
          </p:nvSpPr>
          <p:spPr>
            <a:xfrm>
              <a:off x="6012347" y="2974684"/>
              <a:ext cx="7932" cy="7932"/>
            </a:xfrm>
            <a:custGeom>
              <a:rect b="b" l="l" r="r" t="t"/>
              <a:pathLst>
                <a:path extrusionOk="0" h="7932" w="7932">
                  <a:moveTo>
                    <a:pt x="0" y="0"/>
                  </a:moveTo>
                  <a:lnTo>
                    <a:pt x="7932" y="0"/>
                  </a:lnTo>
                  <a:lnTo>
                    <a:pt x="7932"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1" name="Google Shape;1671;p33"/>
            <p:cNvSpPr/>
            <p:nvPr/>
          </p:nvSpPr>
          <p:spPr>
            <a:xfrm>
              <a:off x="6003694" y="2983338"/>
              <a:ext cx="7932" cy="7932"/>
            </a:xfrm>
            <a:custGeom>
              <a:rect b="b" l="l" r="r" t="t"/>
              <a:pathLst>
                <a:path extrusionOk="0" h="7932" w="7932">
                  <a:moveTo>
                    <a:pt x="0" y="0"/>
                  </a:moveTo>
                  <a:lnTo>
                    <a:pt x="7932" y="0"/>
                  </a:lnTo>
                  <a:lnTo>
                    <a:pt x="7932" y="7932"/>
                  </a:lnTo>
                  <a:lnTo>
                    <a:pt x="0" y="7932"/>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2" name="Google Shape;1672;p33"/>
            <p:cNvSpPr/>
            <p:nvPr/>
          </p:nvSpPr>
          <p:spPr>
            <a:xfrm>
              <a:off x="5912830" y="2991270"/>
              <a:ext cx="82209" cy="7932"/>
            </a:xfrm>
            <a:custGeom>
              <a:rect b="b" l="l" r="r" t="t"/>
              <a:pathLst>
                <a:path extrusionOk="0" h="7932" w="82209">
                  <a:moveTo>
                    <a:pt x="74277" y="0"/>
                  </a:moveTo>
                  <a:lnTo>
                    <a:pt x="0" y="0"/>
                  </a:lnTo>
                  <a:lnTo>
                    <a:pt x="0" y="7933"/>
                  </a:lnTo>
                  <a:lnTo>
                    <a:pt x="82210" y="7933"/>
                  </a:lnTo>
                  <a:lnTo>
                    <a:pt x="82210" y="0"/>
                  </a:lnTo>
                  <a:lnTo>
                    <a:pt x="7427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3" name="Google Shape;1673;p33"/>
            <p:cNvSpPr/>
            <p:nvPr/>
          </p:nvSpPr>
          <p:spPr>
            <a:xfrm>
              <a:off x="6020280" y="2991270"/>
              <a:ext cx="82209" cy="7932"/>
            </a:xfrm>
            <a:custGeom>
              <a:rect b="b" l="l" r="r" t="t"/>
              <a:pathLst>
                <a:path extrusionOk="0" h="7932" w="82209">
                  <a:moveTo>
                    <a:pt x="65623" y="0"/>
                  </a:moveTo>
                  <a:lnTo>
                    <a:pt x="0" y="0"/>
                  </a:lnTo>
                  <a:lnTo>
                    <a:pt x="0" y="7933"/>
                  </a:lnTo>
                  <a:lnTo>
                    <a:pt x="82210" y="7933"/>
                  </a:lnTo>
                  <a:lnTo>
                    <a:pt x="82210" y="0"/>
                  </a:lnTo>
                  <a:lnTo>
                    <a:pt x="6562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4" name="Google Shape;1674;p33"/>
            <p:cNvSpPr/>
            <p:nvPr/>
          </p:nvSpPr>
          <p:spPr>
            <a:xfrm>
              <a:off x="5995761" y="2999924"/>
              <a:ext cx="24518" cy="7932"/>
            </a:xfrm>
            <a:custGeom>
              <a:rect b="b" l="l" r="r" t="t"/>
              <a:pathLst>
                <a:path extrusionOk="0" h="7932" w="24518">
                  <a:moveTo>
                    <a:pt x="7933" y="0"/>
                  </a:moveTo>
                  <a:lnTo>
                    <a:pt x="0" y="0"/>
                  </a:lnTo>
                  <a:lnTo>
                    <a:pt x="0" y="7933"/>
                  </a:lnTo>
                  <a:lnTo>
                    <a:pt x="24519" y="7933"/>
                  </a:lnTo>
                  <a:lnTo>
                    <a:pt x="24519" y="0"/>
                  </a:lnTo>
                  <a:lnTo>
                    <a:pt x="793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675" name="Google Shape;1675;p33"/>
          <p:cNvGrpSpPr/>
          <p:nvPr/>
        </p:nvGrpSpPr>
        <p:grpSpPr>
          <a:xfrm>
            <a:off x="6298578" y="2850048"/>
            <a:ext cx="173072" cy="158649"/>
            <a:chOff x="6284215" y="2834784"/>
            <a:chExt cx="173072" cy="158649"/>
          </a:xfrm>
        </p:grpSpPr>
        <p:sp>
          <p:nvSpPr>
            <p:cNvPr id="1676" name="Google Shape;1676;p33"/>
            <p:cNvSpPr/>
            <p:nvPr/>
          </p:nvSpPr>
          <p:spPr>
            <a:xfrm>
              <a:off x="6298638" y="2849206"/>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7" name="Google Shape;1677;p33"/>
            <p:cNvSpPr/>
            <p:nvPr/>
          </p:nvSpPr>
          <p:spPr>
            <a:xfrm>
              <a:off x="6356329" y="2834784"/>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8" name="Google Shape;1678;p33"/>
            <p:cNvSpPr/>
            <p:nvPr/>
          </p:nvSpPr>
          <p:spPr>
            <a:xfrm>
              <a:off x="6341906" y="2834784"/>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79" name="Google Shape;1679;p33"/>
            <p:cNvSpPr/>
            <p:nvPr/>
          </p:nvSpPr>
          <p:spPr>
            <a:xfrm>
              <a:off x="6356329"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0" name="Google Shape;1680;p33"/>
            <p:cNvSpPr/>
            <p:nvPr/>
          </p:nvSpPr>
          <p:spPr>
            <a:xfrm>
              <a:off x="6428442" y="2979011"/>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1" name="Google Shape;1681;p33"/>
            <p:cNvSpPr/>
            <p:nvPr/>
          </p:nvSpPr>
          <p:spPr>
            <a:xfrm>
              <a:off x="6414020" y="2964588"/>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2" name="Google Shape;1682;p33"/>
            <p:cNvSpPr/>
            <p:nvPr/>
          </p:nvSpPr>
          <p:spPr>
            <a:xfrm>
              <a:off x="6399597" y="2950165"/>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3" name="Google Shape;1683;p33"/>
            <p:cNvSpPr/>
            <p:nvPr/>
          </p:nvSpPr>
          <p:spPr>
            <a:xfrm>
              <a:off x="6428442" y="2964588"/>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4" name="Google Shape;1684;p33"/>
            <p:cNvSpPr/>
            <p:nvPr/>
          </p:nvSpPr>
          <p:spPr>
            <a:xfrm>
              <a:off x="6442865" y="2979011"/>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5" name="Google Shape;1685;p33"/>
            <p:cNvSpPr/>
            <p:nvPr/>
          </p:nvSpPr>
          <p:spPr>
            <a:xfrm>
              <a:off x="6414020" y="2950165"/>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6" name="Google Shape;1686;p33"/>
            <p:cNvSpPr/>
            <p:nvPr/>
          </p:nvSpPr>
          <p:spPr>
            <a:xfrm>
              <a:off x="6399597"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7" name="Google Shape;1687;p33"/>
            <p:cNvSpPr/>
            <p:nvPr/>
          </p:nvSpPr>
          <p:spPr>
            <a:xfrm>
              <a:off x="6385174"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8" name="Google Shape;1688;p33"/>
            <p:cNvSpPr/>
            <p:nvPr/>
          </p:nvSpPr>
          <p:spPr>
            <a:xfrm>
              <a:off x="6341906"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89" name="Google Shape;1689;p33"/>
            <p:cNvSpPr/>
            <p:nvPr/>
          </p:nvSpPr>
          <p:spPr>
            <a:xfrm>
              <a:off x="6327483" y="2834784"/>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0" name="Google Shape;1690;p33"/>
            <p:cNvSpPr/>
            <p:nvPr/>
          </p:nvSpPr>
          <p:spPr>
            <a:xfrm>
              <a:off x="6313061" y="2834784"/>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1" name="Google Shape;1691;p33"/>
            <p:cNvSpPr/>
            <p:nvPr/>
          </p:nvSpPr>
          <p:spPr>
            <a:xfrm>
              <a:off x="6298638" y="2921320"/>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2" name="Google Shape;1692;p33"/>
            <p:cNvSpPr/>
            <p:nvPr/>
          </p:nvSpPr>
          <p:spPr>
            <a:xfrm>
              <a:off x="6327483"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3" name="Google Shape;1693;p33"/>
            <p:cNvSpPr/>
            <p:nvPr/>
          </p:nvSpPr>
          <p:spPr>
            <a:xfrm>
              <a:off x="6313061" y="2935743"/>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4" name="Google Shape;1694;p33"/>
            <p:cNvSpPr/>
            <p:nvPr/>
          </p:nvSpPr>
          <p:spPr>
            <a:xfrm>
              <a:off x="6284215" y="2906897"/>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5" name="Google Shape;1695;p33"/>
            <p:cNvSpPr/>
            <p:nvPr/>
          </p:nvSpPr>
          <p:spPr>
            <a:xfrm>
              <a:off x="6284215" y="2892475"/>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6" name="Google Shape;1696;p33"/>
            <p:cNvSpPr/>
            <p:nvPr/>
          </p:nvSpPr>
          <p:spPr>
            <a:xfrm>
              <a:off x="6284215" y="2878052"/>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7" name="Google Shape;1697;p33"/>
            <p:cNvSpPr/>
            <p:nvPr/>
          </p:nvSpPr>
          <p:spPr>
            <a:xfrm>
              <a:off x="6370752" y="2921320"/>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8" name="Google Shape;1698;p33"/>
            <p:cNvSpPr/>
            <p:nvPr/>
          </p:nvSpPr>
          <p:spPr>
            <a:xfrm>
              <a:off x="6370752" y="2849206"/>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699" name="Google Shape;1699;p33"/>
            <p:cNvSpPr/>
            <p:nvPr/>
          </p:nvSpPr>
          <p:spPr>
            <a:xfrm>
              <a:off x="6385174" y="2878052"/>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0" name="Google Shape;1700;p33"/>
            <p:cNvSpPr/>
            <p:nvPr/>
          </p:nvSpPr>
          <p:spPr>
            <a:xfrm>
              <a:off x="6284215" y="2863629"/>
              <a:ext cx="14422" cy="14422"/>
            </a:xfrm>
            <a:custGeom>
              <a:rect b="b" l="l" r="r" t="t"/>
              <a:pathLst>
                <a:path extrusionOk="0" h="14422" w="14422">
                  <a:moveTo>
                    <a:pt x="0" y="0"/>
                  </a:moveTo>
                  <a:lnTo>
                    <a:pt x="14423" y="0"/>
                  </a:lnTo>
                  <a:lnTo>
                    <a:pt x="14423" y="14423"/>
                  </a:lnTo>
                  <a:lnTo>
                    <a:pt x="0" y="1442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1" name="Google Shape;1701;p33"/>
            <p:cNvSpPr/>
            <p:nvPr/>
          </p:nvSpPr>
          <p:spPr>
            <a:xfrm>
              <a:off x="6385174" y="2863629"/>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2" name="Google Shape;1702;p33"/>
            <p:cNvSpPr/>
            <p:nvPr/>
          </p:nvSpPr>
          <p:spPr>
            <a:xfrm>
              <a:off x="6385174" y="2892475"/>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3" name="Google Shape;1703;p33"/>
            <p:cNvSpPr/>
            <p:nvPr/>
          </p:nvSpPr>
          <p:spPr>
            <a:xfrm>
              <a:off x="6385174" y="2906897"/>
              <a:ext cx="14422" cy="14422"/>
            </a:xfrm>
            <a:custGeom>
              <a:rect b="b" l="l" r="r" t="t"/>
              <a:pathLst>
                <a:path extrusionOk="0" h="14422" w="14422">
                  <a:moveTo>
                    <a:pt x="14423" y="14423"/>
                  </a:moveTo>
                  <a:lnTo>
                    <a:pt x="0" y="14423"/>
                  </a:lnTo>
                  <a:lnTo>
                    <a:pt x="0" y="0"/>
                  </a:lnTo>
                  <a:lnTo>
                    <a:pt x="14423" y="0"/>
                  </a:lnTo>
                  <a:lnTo>
                    <a:pt x="14423" y="1442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704" name="Google Shape;1704;p33"/>
          <p:cNvSpPr/>
          <p:nvPr/>
        </p:nvSpPr>
        <p:spPr>
          <a:xfrm>
            <a:off x="6645749" y="2923603"/>
            <a:ext cx="173072" cy="11538"/>
          </a:xfrm>
          <a:custGeom>
            <a:rect b="b" l="l" r="r" t="t"/>
            <a:pathLst>
              <a:path extrusionOk="0" h="11538" w="173072">
                <a:moveTo>
                  <a:pt x="173073" y="0"/>
                </a:moveTo>
                <a:lnTo>
                  <a:pt x="0" y="0"/>
                </a:lnTo>
                <a:lnTo>
                  <a:pt x="0" y="11538"/>
                </a:lnTo>
                <a:lnTo>
                  <a:pt x="173073" y="11538"/>
                </a:lnTo>
                <a:lnTo>
                  <a:pt x="173073" y="0"/>
                </a:lnTo>
                <a:lnTo>
                  <a:pt x="17307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5" name="Google Shape;1705;p33"/>
          <p:cNvSpPr/>
          <p:nvPr/>
        </p:nvSpPr>
        <p:spPr>
          <a:xfrm>
            <a:off x="6992920" y="2842836"/>
            <a:ext cx="173072" cy="173072"/>
          </a:xfrm>
          <a:custGeom>
            <a:rect b="b" l="l" r="r" t="t"/>
            <a:pathLst>
              <a:path extrusionOk="0" h="173072" w="173072">
                <a:moveTo>
                  <a:pt x="43268" y="0"/>
                </a:moveTo>
                <a:lnTo>
                  <a:pt x="43268" y="14423"/>
                </a:lnTo>
                <a:lnTo>
                  <a:pt x="129804" y="14423"/>
                </a:lnTo>
                <a:lnTo>
                  <a:pt x="129804" y="0"/>
                </a:lnTo>
                <a:lnTo>
                  <a:pt x="43268" y="0"/>
                </a:lnTo>
                <a:close/>
                <a:moveTo>
                  <a:pt x="129804" y="14423"/>
                </a:moveTo>
                <a:lnTo>
                  <a:pt x="129804" y="28845"/>
                </a:lnTo>
                <a:lnTo>
                  <a:pt x="144227" y="28845"/>
                </a:lnTo>
                <a:lnTo>
                  <a:pt x="144227" y="14423"/>
                </a:lnTo>
                <a:lnTo>
                  <a:pt x="129804" y="14423"/>
                </a:lnTo>
                <a:close/>
                <a:moveTo>
                  <a:pt x="144227" y="28845"/>
                </a:moveTo>
                <a:lnTo>
                  <a:pt x="144227" y="43268"/>
                </a:lnTo>
                <a:lnTo>
                  <a:pt x="158650" y="43268"/>
                </a:lnTo>
                <a:lnTo>
                  <a:pt x="158650" y="28845"/>
                </a:lnTo>
                <a:lnTo>
                  <a:pt x="144227" y="28845"/>
                </a:lnTo>
                <a:close/>
                <a:moveTo>
                  <a:pt x="158650" y="43268"/>
                </a:moveTo>
                <a:lnTo>
                  <a:pt x="158650" y="129804"/>
                </a:lnTo>
                <a:lnTo>
                  <a:pt x="173073" y="129804"/>
                </a:lnTo>
                <a:lnTo>
                  <a:pt x="173073" y="43268"/>
                </a:lnTo>
                <a:lnTo>
                  <a:pt x="158650" y="43268"/>
                </a:lnTo>
                <a:close/>
                <a:moveTo>
                  <a:pt x="158650" y="129804"/>
                </a:moveTo>
                <a:lnTo>
                  <a:pt x="144227" y="129804"/>
                </a:lnTo>
                <a:lnTo>
                  <a:pt x="144227" y="144227"/>
                </a:lnTo>
                <a:lnTo>
                  <a:pt x="158650" y="144227"/>
                </a:lnTo>
                <a:lnTo>
                  <a:pt x="158650" y="129804"/>
                </a:lnTo>
                <a:close/>
                <a:moveTo>
                  <a:pt x="144227" y="144227"/>
                </a:moveTo>
                <a:lnTo>
                  <a:pt x="129804" y="144227"/>
                </a:lnTo>
                <a:lnTo>
                  <a:pt x="129804" y="158650"/>
                </a:lnTo>
                <a:lnTo>
                  <a:pt x="144227" y="158650"/>
                </a:lnTo>
                <a:lnTo>
                  <a:pt x="144227" y="144227"/>
                </a:lnTo>
                <a:close/>
                <a:moveTo>
                  <a:pt x="129804" y="158650"/>
                </a:moveTo>
                <a:lnTo>
                  <a:pt x="43268" y="158650"/>
                </a:lnTo>
                <a:lnTo>
                  <a:pt x="43268" y="173073"/>
                </a:lnTo>
                <a:lnTo>
                  <a:pt x="129804" y="173073"/>
                </a:lnTo>
                <a:lnTo>
                  <a:pt x="129804" y="158650"/>
                </a:lnTo>
                <a:close/>
                <a:moveTo>
                  <a:pt x="43268" y="158650"/>
                </a:moveTo>
                <a:lnTo>
                  <a:pt x="43268" y="144227"/>
                </a:lnTo>
                <a:lnTo>
                  <a:pt x="28845" y="144227"/>
                </a:lnTo>
                <a:lnTo>
                  <a:pt x="28845" y="158650"/>
                </a:lnTo>
                <a:lnTo>
                  <a:pt x="43268" y="158650"/>
                </a:lnTo>
                <a:close/>
                <a:moveTo>
                  <a:pt x="28845" y="144227"/>
                </a:moveTo>
                <a:lnTo>
                  <a:pt x="28845" y="129804"/>
                </a:lnTo>
                <a:lnTo>
                  <a:pt x="14423" y="129804"/>
                </a:lnTo>
                <a:lnTo>
                  <a:pt x="14423" y="144227"/>
                </a:lnTo>
                <a:lnTo>
                  <a:pt x="28845" y="144227"/>
                </a:lnTo>
                <a:close/>
                <a:moveTo>
                  <a:pt x="14423" y="129804"/>
                </a:moveTo>
                <a:lnTo>
                  <a:pt x="14423" y="43268"/>
                </a:lnTo>
                <a:lnTo>
                  <a:pt x="0" y="43268"/>
                </a:lnTo>
                <a:lnTo>
                  <a:pt x="0" y="129804"/>
                </a:lnTo>
                <a:lnTo>
                  <a:pt x="14423" y="129804"/>
                </a:lnTo>
                <a:close/>
                <a:moveTo>
                  <a:pt x="14423" y="43268"/>
                </a:moveTo>
                <a:lnTo>
                  <a:pt x="28845" y="43268"/>
                </a:lnTo>
                <a:lnTo>
                  <a:pt x="28845" y="28845"/>
                </a:lnTo>
                <a:lnTo>
                  <a:pt x="14423" y="28845"/>
                </a:lnTo>
                <a:lnTo>
                  <a:pt x="14423" y="43268"/>
                </a:lnTo>
                <a:close/>
                <a:moveTo>
                  <a:pt x="28845" y="28845"/>
                </a:moveTo>
                <a:lnTo>
                  <a:pt x="43268" y="28845"/>
                </a:lnTo>
                <a:lnTo>
                  <a:pt x="43268" y="14423"/>
                </a:lnTo>
                <a:lnTo>
                  <a:pt x="28845" y="14423"/>
                </a:lnTo>
                <a:lnTo>
                  <a:pt x="28845" y="28845"/>
                </a:lnTo>
                <a:close/>
                <a:moveTo>
                  <a:pt x="72114" y="28845"/>
                </a:moveTo>
                <a:lnTo>
                  <a:pt x="72114" y="43268"/>
                </a:lnTo>
                <a:lnTo>
                  <a:pt x="100959" y="43268"/>
                </a:lnTo>
                <a:lnTo>
                  <a:pt x="100959" y="28845"/>
                </a:lnTo>
                <a:lnTo>
                  <a:pt x="72114" y="28845"/>
                </a:lnTo>
                <a:close/>
                <a:moveTo>
                  <a:pt x="100959" y="43268"/>
                </a:moveTo>
                <a:lnTo>
                  <a:pt x="100959" y="72114"/>
                </a:lnTo>
                <a:lnTo>
                  <a:pt x="43268" y="72114"/>
                </a:lnTo>
                <a:lnTo>
                  <a:pt x="43268" y="129804"/>
                </a:lnTo>
                <a:lnTo>
                  <a:pt x="129804" y="129804"/>
                </a:lnTo>
                <a:lnTo>
                  <a:pt x="129804" y="72114"/>
                </a:lnTo>
                <a:lnTo>
                  <a:pt x="115382" y="72114"/>
                </a:lnTo>
                <a:lnTo>
                  <a:pt x="115382" y="43268"/>
                </a:lnTo>
                <a:lnTo>
                  <a:pt x="100959" y="43268"/>
                </a:lnTo>
                <a:close/>
                <a:moveTo>
                  <a:pt x="72114" y="43268"/>
                </a:moveTo>
                <a:lnTo>
                  <a:pt x="57691" y="43268"/>
                </a:lnTo>
                <a:lnTo>
                  <a:pt x="57691" y="57691"/>
                </a:lnTo>
                <a:lnTo>
                  <a:pt x="72114" y="57691"/>
                </a:lnTo>
                <a:lnTo>
                  <a:pt x="72114" y="4326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706" name="Google Shape;1706;p33"/>
          <p:cNvGrpSpPr/>
          <p:nvPr/>
        </p:nvGrpSpPr>
        <p:grpSpPr>
          <a:xfrm>
            <a:off x="7340091" y="2842476"/>
            <a:ext cx="226436" cy="173793"/>
            <a:chOff x="7323372" y="2834784"/>
            <a:chExt cx="226436" cy="173793"/>
          </a:xfrm>
        </p:grpSpPr>
        <p:sp>
          <p:nvSpPr>
            <p:cNvPr id="1707" name="Google Shape;1707;p33"/>
            <p:cNvSpPr/>
            <p:nvPr/>
          </p:nvSpPr>
          <p:spPr>
            <a:xfrm>
              <a:off x="7323372" y="2834784"/>
              <a:ext cx="226436" cy="173793"/>
            </a:xfrm>
            <a:custGeom>
              <a:rect b="b" l="l" r="r" t="t"/>
              <a:pathLst>
                <a:path extrusionOk="0" h="173793" w="226436">
                  <a:moveTo>
                    <a:pt x="226436" y="21634"/>
                  </a:moveTo>
                  <a:lnTo>
                    <a:pt x="214898" y="21634"/>
                  </a:lnTo>
                  <a:lnTo>
                    <a:pt x="214898" y="10817"/>
                  </a:lnTo>
                  <a:lnTo>
                    <a:pt x="204802" y="10817"/>
                  </a:lnTo>
                  <a:lnTo>
                    <a:pt x="204802" y="0"/>
                  </a:lnTo>
                  <a:lnTo>
                    <a:pt x="20192" y="0"/>
                  </a:lnTo>
                  <a:lnTo>
                    <a:pt x="20192" y="10817"/>
                  </a:lnTo>
                  <a:lnTo>
                    <a:pt x="10096" y="10817"/>
                  </a:lnTo>
                  <a:lnTo>
                    <a:pt x="10096" y="21634"/>
                  </a:lnTo>
                  <a:lnTo>
                    <a:pt x="0" y="21634"/>
                  </a:lnTo>
                  <a:lnTo>
                    <a:pt x="0" y="152160"/>
                  </a:lnTo>
                  <a:lnTo>
                    <a:pt x="10096" y="152160"/>
                  </a:lnTo>
                  <a:lnTo>
                    <a:pt x="10096" y="162977"/>
                  </a:lnTo>
                  <a:lnTo>
                    <a:pt x="20192" y="162977"/>
                  </a:lnTo>
                  <a:lnTo>
                    <a:pt x="20192" y="173794"/>
                  </a:lnTo>
                  <a:lnTo>
                    <a:pt x="204802" y="173794"/>
                  </a:lnTo>
                  <a:lnTo>
                    <a:pt x="204802" y="162977"/>
                  </a:lnTo>
                  <a:lnTo>
                    <a:pt x="214898" y="162977"/>
                  </a:lnTo>
                  <a:lnTo>
                    <a:pt x="214898" y="152160"/>
                  </a:lnTo>
                  <a:lnTo>
                    <a:pt x="226436" y="152160"/>
                  </a:lnTo>
                  <a:lnTo>
                    <a:pt x="226436" y="2163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08" name="Google Shape;1708;p33"/>
            <p:cNvSpPr/>
            <p:nvPr/>
          </p:nvSpPr>
          <p:spPr>
            <a:xfrm>
              <a:off x="7393322" y="2877331"/>
              <a:ext cx="86536" cy="87978"/>
            </a:xfrm>
            <a:custGeom>
              <a:rect b="b" l="l" r="r" t="t"/>
              <a:pathLst>
                <a:path extrusionOk="0" h="87978" w="86536">
                  <a:moveTo>
                    <a:pt x="86536" y="33172"/>
                  </a:moveTo>
                  <a:lnTo>
                    <a:pt x="86536" y="54806"/>
                  </a:lnTo>
                  <a:lnTo>
                    <a:pt x="65623" y="54806"/>
                  </a:lnTo>
                  <a:lnTo>
                    <a:pt x="65623" y="65623"/>
                  </a:lnTo>
                  <a:lnTo>
                    <a:pt x="43989" y="65623"/>
                  </a:lnTo>
                  <a:lnTo>
                    <a:pt x="43989" y="76440"/>
                  </a:lnTo>
                  <a:lnTo>
                    <a:pt x="22355" y="76440"/>
                  </a:lnTo>
                  <a:lnTo>
                    <a:pt x="22355" y="87979"/>
                  </a:lnTo>
                  <a:lnTo>
                    <a:pt x="0" y="87979"/>
                  </a:lnTo>
                  <a:lnTo>
                    <a:pt x="0" y="0"/>
                  </a:lnTo>
                  <a:lnTo>
                    <a:pt x="22355" y="0"/>
                  </a:lnTo>
                  <a:lnTo>
                    <a:pt x="22355" y="11538"/>
                  </a:lnTo>
                  <a:lnTo>
                    <a:pt x="43989" y="11538"/>
                  </a:lnTo>
                  <a:lnTo>
                    <a:pt x="43989" y="22355"/>
                  </a:lnTo>
                  <a:lnTo>
                    <a:pt x="65623" y="22355"/>
                  </a:lnTo>
                  <a:lnTo>
                    <a:pt x="65623" y="33172"/>
                  </a:lnTo>
                  <a:lnTo>
                    <a:pt x="86536" y="33172"/>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709" name="Google Shape;1709;p33"/>
          <p:cNvGrpSpPr/>
          <p:nvPr/>
        </p:nvGrpSpPr>
        <p:grpSpPr>
          <a:xfrm>
            <a:off x="7740626" y="2842836"/>
            <a:ext cx="173072" cy="173071"/>
            <a:chOff x="7723602" y="2834784"/>
            <a:chExt cx="173072" cy="173071"/>
          </a:xfrm>
        </p:grpSpPr>
        <p:sp>
          <p:nvSpPr>
            <p:cNvPr id="1710" name="Google Shape;1710;p33"/>
            <p:cNvSpPr/>
            <p:nvPr/>
          </p:nvSpPr>
          <p:spPr>
            <a:xfrm>
              <a:off x="7753169"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1" name="Google Shape;1711;p33"/>
            <p:cNvSpPr/>
            <p:nvPr/>
          </p:nvSpPr>
          <p:spPr>
            <a:xfrm>
              <a:off x="7753169"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2" name="Google Shape;1712;p33"/>
            <p:cNvSpPr/>
            <p:nvPr/>
          </p:nvSpPr>
          <p:spPr>
            <a:xfrm>
              <a:off x="7753169"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3" name="Google Shape;1713;p33"/>
            <p:cNvSpPr/>
            <p:nvPr/>
          </p:nvSpPr>
          <p:spPr>
            <a:xfrm>
              <a:off x="7773360"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4" name="Google Shape;1714;p33"/>
            <p:cNvSpPr/>
            <p:nvPr/>
          </p:nvSpPr>
          <p:spPr>
            <a:xfrm>
              <a:off x="7723602" y="2834784"/>
              <a:ext cx="173072" cy="152159"/>
            </a:xfrm>
            <a:custGeom>
              <a:rect b="b" l="l" r="r" t="t"/>
              <a:pathLst>
                <a:path extrusionOk="0" h="152159" w="173072">
                  <a:moveTo>
                    <a:pt x="162256" y="20192"/>
                  </a:moveTo>
                  <a:lnTo>
                    <a:pt x="162256" y="10096"/>
                  </a:lnTo>
                  <a:lnTo>
                    <a:pt x="152159" y="10096"/>
                  </a:lnTo>
                  <a:lnTo>
                    <a:pt x="152159" y="0"/>
                  </a:lnTo>
                  <a:lnTo>
                    <a:pt x="121872" y="0"/>
                  </a:lnTo>
                  <a:lnTo>
                    <a:pt x="121872" y="10096"/>
                  </a:lnTo>
                  <a:lnTo>
                    <a:pt x="111776" y="10096"/>
                  </a:lnTo>
                  <a:lnTo>
                    <a:pt x="111776" y="20192"/>
                  </a:lnTo>
                  <a:lnTo>
                    <a:pt x="91584" y="20192"/>
                  </a:lnTo>
                  <a:lnTo>
                    <a:pt x="91584" y="10096"/>
                  </a:lnTo>
                  <a:lnTo>
                    <a:pt x="81488" y="10096"/>
                  </a:lnTo>
                  <a:lnTo>
                    <a:pt x="81488" y="40384"/>
                  </a:lnTo>
                  <a:lnTo>
                    <a:pt x="91584" y="40384"/>
                  </a:lnTo>
                  <a:lnTo>
                    <a:pt x="91584" y="30288"/>
                  </a:lnTo>
                  <a:lnTo>
                    <a:pt x="101680" y="30288"/>
                  </a:lnTo>
                  <a:lnTo>
                    <a:pt x="101680" y="50479"/>
                  </a:lnTo>
                  <a:lnTo>
                    <a:pt x="111776" y="50479"/>
                  </a:lnTo>
                  <a:lnTo>
                    <a:pt x="111776" y="60575"/>
                  </a:lnTo>
                  <a:lnTo>
                    <a:pt x="10096" y="60575"/>
                  </a:lnTo>
                  <a:lnTo>
                    <a:pt x="10096" y="30288"/>
                  </a:lnTo>
                  <a:lnTo>
                    <a:pt x="0" y="30288"/>
                  </a:lnTo>
                  <a:lnTo>
                    <a:pt x="0" y="152160"/>
                  </a:lnTo>
                  <a:lnTo>
                    <a:pt x="10096" y="152160"/>
                  </a:lnTo>
                  <a:lnTo>
                    <a:pt x="10096" y="142064"/>
                  </a:lnTo>
                  <a:lnTo>
                    <a:pt x="20192" y="142064"/>
                  </a:lnTo>
                  <a:lnTo>
                    <a:pt x="20192" y="131968"/>
                  </a:lnTo>
                  <a:lnTo>
                    <a:pt x="10096" y="131968"/>
                  </a:lnTo>
                  <a:lnTo>
                    <a:pt x="10096" y="70671"/>
                  </a:lnTo>
                  <a:lnTo>
                    <a:pt x="142785" y="70671"/>
                  </a:lnTo>
                  <a:lnTo>
                    <a:pt x="142785" y="131968"/>
                  </a:lnTo>
                  <a:lnTo>
                    <a:pt x="132689" y="131968"/>
                  </a:lnTo>
                  <a:lnTo>
                    <a:pt x="132689" y="142064"/>
                  </a:lnTo>
                  <a:lnTo>
                    <a:pt x="142785" y="142064"/>
                  </a:lnTo>
                  <a:lnTo>
                    <a:pt x="142785" y="152160"/>
                  </a:lnTo>
                  <a:lnTo>
                    <a:pt x="152881" y="152160"/>
                  </a:lnTo>
                  <a:lnTo>
                    <a:pt x="152881" y="60575"/>
                  </a:lnTo>
                  <a:lnTo>
                    <a:pt x="162976" y="60575"/>
                  </a:lnTo>
                  <a:lnTo>
                    <a:pt x="162976" y="50479"/>
                  </a:lnTo>
                  <a:lnTo>
                    <a:pt x="173073" y="50479"/>
                  </a:lnTo>
                  <a:lnTo>
                    <a:pt x="173073" y="20192"/>
                  </a:lnTo>
                  <a:lnTo>
                    <a:pt x="162256" y="20192"/>
                  </a:lnTo>
                  <a:close/>
                  <a:moveTo>
                    <a:pt x="152159" y="40384"/>
                  </a:moveTo>
                  <a:lnTo>
                    <a:pt x="142064" y="40384"/>
                  </a:lnTo>
                  <a:lnTo>
                    <a:pt x="142064" y="50479"/>
                  </a:lnTo>
                  <a:lnTo>
                    <a:pt x="131968" y="50479"/>
                  </a:lnTo>
                  <a:lnTo>
                    <a:pt x="131968" y="40384"/>
                  </a:lnTo>
                  <a:lnTo>
                    <a:pt x="121872" y="40384"/>
                  </a:lnTo>
                  <a:lnTo>
                    <a:pt x="121872" y="30288"/>
                  </a:lnTo>
                  <a:lnTo>
                    <a:pt x="131968" y="30288"/>
                  </a:lnTo>
                  <a:lnTo>
                    <a:pt x="131968" y="20192"/>
                  </a:lnTo>
                  <a:lnTo>
                    <a:pt x="142064" y="20192"/>
                  </a:lnTo>
                  <a:lnTo>
                    <a:pt x="142064" y="30288"/>
                  </a:lnTo>
                  <a:lnTo>
                    <a:pt x="152159" y="30288"/>
                  </a:lnTo>
                  <a:lnTo>
                    <a:pt x="152159" y="4038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5" name="Google Shape;1715;p33"/>
            <p:cNvSpPr/>
            <p:nvPr/>
          </p:nvSpPr>
          <p:spPr>
            <a:xfrm>
              <a:off x="7854849" y="2987664"/>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6" name="Google Shape;1716;p33"/>
            <p:cNvSpPr/>
            <p:nvPr/>
          </p:nvSpPr>
          <p:spPr>
            <a:xfrm>
              <a:off x="7743073" y="2997760"/>
              <a:ext cx="111776" cy="10095"/>
            </a:xfrm>
            <a:custGeom>
              <a:rect b="b" l="l" r="r" t="t"/>
              <a:pathLst>
                <a:path extrusionOk="0" h="10095" w="111776">
                  <a:moveTo>
                    <a:pt x="0" y="0"/>
                  </a:moveTo>
                  <a:lnTo>
                    <a:pt x="111776" y="0"/>
                  </a:lnTo>
                  <a:lnTo>
                    <a:pt x="11177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7" name="Google Shape;1717;p33"/>
            <p:cNvSpPr/>
            <p:nvPr/>
          </p:nvSpPr>
          <p:spPr>
            <a:xfrm>
              <a:off x="7834657"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8" name="Google Shape;1718;p33"/>
            <p:cNvSpPr/>
            <p:nvPr/>
          </p:nvSpPr>
          <p:spPr>
            <a:xfrm>
              <a:off x="7834657"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19" name="Google Shape;1719;p33"/>
            <p:cNvSpPr/>
            <p:nvPr/>
          </p:nvSpPr>
          <p:spPr>
            <a:xfrm>
              <a:off x="7834657"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0" name="Google Shape;1720;p33"/>
            <p:cNvSpPr/>
            <p:nvPr/>
          </p:nvSpPr>
          <p:spPr>
            <a:xfrm>
              <a:off x="7814465"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1" name="Google Shape;1721;p33"/>
            <p:cNvSpPr/>
            <p:nvPr/>
          </p:nvSpPr>
          <p:spPr>
            <a:xfrm>
              <a:off x="7814465"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2" name="Google Shape;1722;p33"/>
            <p:cNvSpPr/>
            <p:nvPr/>
          </p:nvSpPr>
          <p:spPr>
            <a:xfrm>
              <a:off x="7814465"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3" name="Google Shape;1723;p33"/>
            <p:cNvSpPr/>
            <p:nvPr/>
          </p:nvSpPr>
          <p:spPr>
            <a:xfrm>
              <a:off x="7794273"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4" name="Google Shape;1724;p33"/>
            <p:cNvSpPr/>
            <p:nvPr/>
          </p:nvSpPr>
          <p:spPr>
            <a:xfrm>
              <a:off x="7794273"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5" name="Google Shape;1725;p33"/>
            <p:cNvSpPr/>
            <p:nvPr/>
          </p:nvSpPr>
          <p:spPr>
            <a:xfrm>
              <a:off x="7794273"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6" name="Google Shape;1726;p33"/>
            <p:cNvSpPr/>
            <p:nvPr/>
          </p:nvSpPr>
          <p:spPr>
            <a:xfrm>
              <a:off x="7794273" y="2875167"/>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7" name="Google Shape;1727;p33"/>
            <p:cNvSpPr/>
            <p:nvPr/>
          </p:nvSpPr>
          <p:spPr>
            <a:xfrm>
              <a:off x="7794273" y="283478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8" name="Google Shape;1728;p33"/>
            <p:cNvSpPr/>
            <p:nvPr/>
          </p:nvSpPr>
          <p:spPr>
            <a:xfrm>
              <a:off x="7773360"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29" name="Google Shape;1729;p33"/>
            <p:cNvSpPr/>
            <p:nvPr/>
          </p:nvSpPr>
          <p:spPr>
            <a:xfrm>
              <a:off x="7773360"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0" name="Google Shape;1730;p33"/>
            <p:cNvSpPr/>
            <p:nvPr/>
          </p:nvSpPr>
          <p:spPr>
            <a:xfrm>
              <a:off x="7763986" y="2844880"/>
              <a:ext cx="30287" cy="30287"/>
            </a:xfrm>
            <a:custGeom>
              <a:rect b="b" l="l" r="r" t="t"/>
              <a:pathLst>
                <a:path extrusionOk="0" h="30287" w="30287">
                  <a:moveTo>
                    <a:pt x="30288" y="0"/>
                  </a:moveTo>
                  <a:lnTo>
                    <a:pt x="30288" y="30288"/>
                  </a:lnTo>
                  <a:lnTo>
                    <a:pt x="20192" y="30288"/>
                  </a:lnTo>
                  <a:lnTo>
                    <a:pt x="20192" y="20192"/>
                  </a:lnTo>
                  <a:lnTo>
                    <a:pt x="10096" y="20192"/>
                  </a:lnTo>
                  <a:lnTo>
                    <a:pt x="10096" y="30288"/>
                  </a:lnTo>
                  <a:lnTo>
                    <a:pt x="0" y="30288"/>
                  </a:lnTo>
                  <a:lnTo>
                    <a:pt x="0" y="0"/>
                  </a:lnTo>
                  <a:lnTo>
                    <a:pt x="10096" y="0"/>
                  </a:lnTo>
                  <a:lnTo>
                    <a:pt x="10096" y="10096"/>
                  </a:lnTo>
                  <a:lnTo>
                    <a:pt x="20192" y="10096"/>
                  </a:lnTo>
                  <a:lnTo>
                    <a:pt x="20192" y="0"/>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1" name="Google Shape;1731;p33"/>
            <p:cNvSpPr/>
            <p:nvPr/>
          </p:nvSpPr>
          <p:spPr>
            <a:xfrm>
              <a:off x="7753169" y="2875167"/>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2" name="Google Shape;1732;p33"/>
            <p:cNvSpPr/>
            <p:nvPr/>
          </p:nvSpPr>
          <p:spPr>
            <a:xfrm>
              <a:off x="7753169" y="283478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3" name="Google Shape;1733;p33"/>
            <p:cNvSpPr/>
            <p:nvPr/>
          </p:nvSpPr>
          <p:spPr>
            <a:xfrm>
              <a:off x="7743073" y="2977569"/>
              <a:ext cx="111776" cy="10095"/>
            </a:xfrm>
            <a:custGeom>
              <a:rect b="b" l="l" r="r" t="t"/>
              <a:pathLst>
                <a:path extrusionOk="0" h="10095" w="111776">
                  <a:moveTo>
                    <a:pt x="0" y="0"/>
                  </a:moveTo>
                  <a:lnTo>
                    <a:pt x="111776" y="0"/>
                  </a:lnTo>
                  <a:lnTo>
                    <a:pt x="11177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4" name="Google Shape;1734;p33"/>
            <p:cNvSpPr/>
            <p:nvPr/>
          </p:nvSpPr>
          <p:spPr>
            <a:xfrm>
              <a:off x="7732977" y="2844880"/>
              <a:ext cx="20191" cy="30287"/>
            </a:xfrm>
            <a:custGeom>
              <a:rect b="b" l="l" r="r" t="t"/>
              <a:pathLst>
                <a:path extrusionOk="0" h="30287" w="20191">
                  <a:moveTo>
                    <a:pt x="20192" y="0"/>
                  </a:moveTo>
                  <a:lnTo>
                    <a:pt x="20192" y="30288"/>
                  </a:lnTo>
                  <a:lnTo>
                    <a:pt x="10096" y="30288"/>
                  </a:lnTo>
                  <a:lnTo>
                    <a:pt x="10096" y="20192"/>
                  </a:lnTo>
                  <a:lnTo>
                    <a:pt x="0" y="20192"/>
                  </a:lnTo>
                  <a:lnTo>
                    <a:pt x="0" y="10096"/>
                  </a:lnTo>
                  <a:lnTo>
                    <a:pt x="10096" y="10096"/>
                  </a:lnTo>
                  <a:lnTo>
                    <a:pt x="10096" y="0"/>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5" name="Google Shape;1735;p33"/>
            <p:cNvSpPr/>
            <p:nvPr/>
          </p:nvSpPr>
          <p:spPr>
            <a:xfrm>
              <a:off x="7732977" y="2987664"/>
              <a:ext cx="10096" cy="10096"/>
            </a:xfrm>
            <a:custGeom>
              <a:rect b="b" l="l" r="r" t="t"/>
              <a:pathLst>
                <a:path extrusionOk="0" h="10096"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736" name="Google Shape;1736;p33"/>
          <p:cNvGrpSpPr/>
          <p:nvPr/>
        </p:nvGrpSpPr>
        <p:grpSpPr>
          <a:xfrm>
            <a:off x="8087797" y="2842836"/>
            <a:ext cx="173072" cy="173071"/>
            <a:chOff x="8069747" y="2834784"/>
            <a:chExt cx="173072" cy="173071"/>
          </a:xfrm>
        </p:grpSpPr>
        <p:sp>
          <p:nvSpPr>
            <p:cNvPr id="1737" name="Google Shape;1737;p33"/>
            <p:cNvSpPr/>
            <p:nvPr/>
          </p:nvSpPr>
          <p:spPr>
            <a:xfrm>
              <a:off x="8099314"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8" name="Google Shape;1738;p33"/>
            <p:cNvSpPr/>
            <p:nvPr/>
          </p:nvSpPr>
          <p:spPr>
            <a:xfrm>
              <a:off x="8099314"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39" name="Google Shape;1739;p33"/>
            <p:cNvSpPr/>
            <p:nvPr/>
          </p:nvSpPr>
          <p:spPr>
            <a:xfrm>
              <a:off x="8099314"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0" name="Google Shape;1740;p33"/>
            <p:cNvSpPr/>
            <p:nvPr/>
          </p:nvSpPr>
          <p:spPr>
            <a:xfrm>
              <a:off x="8119505"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1" name="Google Shape;1741;p33"/>
            <p:cNvSpPr/>
            <p:nvPr/>
          </p:nvSpPr>
          <p:spPr>
            <a:xfrm>
              <a:off x="8069747" y="2834784"/>
              <a:ext cx="173072" cy="152159"/>
            </a:xfrm>
            <a:custGeom>
              <a:rect b="b" l="l" r="r" t="t"/>
              <a:pathLst>
                <a:path extrusionOk="0" h="152159" w="173072">
                  <a:moveTo>
                    <a:pt x="162256" y="20192"/>
                  </a:moveTo>
                  <a:lnTo>
                    <a:pt x="162256" y="10096"/>
                  </a:lnTo>
                  <a:lnTo>
                    <a:pt x="152159" y="10096"/>
                  </a:lnTo>
                  <a:lnTo>
                    <a:pt x="152159" y="0"/>
                  </a:lnTo>
                  <a:lnTo>
                    <a:pt x="121872" y="0"/>
                  </a:lnTo>
                  <a:lnTo>
                    <a:pt x="121872" y="10096"/>
                  </a:lnTo>
                  <a:lnTo>
                    <a:pt x="111776" y="10096"/>
                  </a:lnTo>
                  <a:lnTo>
                    <a:pt x="111776" y="20192"/>
                  </a:lnTo>
                  <a:lnTo>
                    <a:pt x="91584" y="20192"/>
                  </a:lnTo>
                  <a:lnTo>
                    <a:pt x="91584" y="10096"/>
                  </a:lnTo>
                  <a:lnTo>
                    <a:pt x="81488" y="10096"/>
                  </a:lnTo>
                  <a:lnTo>
                    <a:pt x="81488" y="40384"/>
                  </a:lnTo>
                  <a:lnTo>
                    <a:pt x="91584" y="40384"/>
                  </a:lnTo>
                  <a:lnTo>
                    <a:pt x="91584" y="30288"/>
                  </a:lnTo>
                  <a:lnTo>
                    <a:pt x="101680" y="30288"/>
                  </a:lnTo>
                  <a:lnTo>
                    <a:pt x="101680" y="50479"/>
                  </a:lnTo>
                  <a:lnTo>
                    <a:pt x="111776" y="50479"/>
                  </a:lnTo>
                  <a:lnTo>
                    <a:pt x="111776" y="60575"/>
                  </a:lnTo>
                  <a:lnTo>
                    <a:pt x="10096" y="60575"/>
                  </a:lnTo>
                  <a:lnTo>
                    <a:pt x="10096" y="30288"/>
                  </a:lnTo>
                  <a:lnTo>
                    <a:pt x="0" y="30288"/>
                  </a:lnTo>
                  <a:lnTo>
                    <a:pt x="0" y="152160"/>
                  </a:lnTo>
                  <a:lnTo>
                    <a:pt x="10096" y="152160"/>
                  </a:lnTo>
                  <a:lnTo>
                    <a:pt x="10096" y="142064"/>
                  </a:lnTo>
                  <a:lnTo>
                    <a:pt x="20192" y="142064"/>
                  </a:lnTo>
                  <a:lnTo>
                    <a:pt x="20192" y="131968"/>
                  </a:lnTo>
                  <a:lnTo>
                    <a:pt x="10096" y="131968"/>
                  </a:lnTo>
                  <a:lnTo>
                    <a:pt x="10096" y="70671"/>
                  </a:lnTo>
                  <a:lnTo>
                    <a:pt x="142785" y="70671"/>
                  </a:lnTo>
                  <a:lnTo>
                    <a:pt x="142785" y="131968"/>
                  </a:lnTo>
                  <a:lnTo>
                    <a:pt x="132689" y="131968"/>
                  </a:lnTo>
                  <a:lnTo>
                    <a:pt x="132689" y="142064"/>
                  </a:lnTo>
                  <a:lnTo>
                    <a:pt x="142785" y="142064"/>
                  </a:lnTo>
                  <a:lnTo>
                    <a:pt x="142785" y="152160"/>
                  </a:lnTo>
                  <a:lnTo>
                    <a:pt x="152881" y="152160"/>
                  </a:lnTo>
                  <a:lnTo>
                    <a:pt x="152881" y="60575"/>
                  </a:lnTo>
                  <a:lnTo>
                    <a:pt x="162976" y="60575"/>
                  </a:lnTo>
                  <a:lnTo>
                    <a:pt x="162976" y="50479"/>
                  </a:lnTo>
                  <a:lnTo>
                    <a:pt x="173073" y="50479"/>
                  </a:lnTo>
                  <a:lnTo>
                    <a:pt x="173073" y="20192"/>
                  </a:lnTo>
                  <a:lnTo>
                    <a:pt x="162256" y="20192"/>
                  </a:lnTo>
                  <a:close/>
                  <a:moveTo>
                    <a:pt x="150717" y="28124"/>
                  </a:moveTo>
                  <a:lnTo>
                    <a:pt x="143506" y="35336"/>
                  </a:lnTo>
                  <a:lnTo>
                    <a:pt x="150717" y="42547"/>
                  </a:lnTo>
                  <a:lnTo>
                    <a:pt x="143506" y="49758"/>
                  </a:lnTo>
                  <a:lnTo>
                    <a:pt x="136294" y="42547"/>
                  </a:lnTo>
                  <a:lnTo>
                    <a:pt x="129083" y="49758"/>
                  </a:lnTo>
                  <a:lnTo>
                    <a:pt x="121872" y="42547"/>
                  </a:lnTo>
                  <a:lnTo>
                    <a:pt x="129083" y="35336"/>
                  </a:lnTo>
                  <a:lnTo>
                    <a:pt x="121872" y="28124"/>
                  </a:lnTo>
                  <a:lnTo>
                    <a:pt x="129083" y="20913"/>
                  </a:lnTo>
                  <a:lnTo>
                    <a:pt x="136294" y="28124"/>
                  </a:lnTo>
                  <a:lnTo>
                    <a:pt x="143506" y="20913"/>
                  </a:lnTo>
                  <a:lnTo>
                    <a:pt x="150717" y="2812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2" name="Google Shape;1742;p33"/>
            <p:cNvSpPr/>
            <p:nvPr/>
          </p:nvSpPr>
          <p:spPr>
            <a:xfrm>
              <a:off x="8200994" y="2987664"/>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3" name="Google Shape;1743;p33"/>
            <p:cNvSpPr/>
            <p:nvPr/>
          </p:nvSpPr>
          <p:spPr>
            <a:xfrm>
              <a:off x="8089218" y="2997760"/>
              <a:ext cx="111776" cy="10095"/>
            </a:xfrm>
            <a:custGeom>
              <a:rect b="b" l="l" r="r" t="t"/>
              <a:pathLst>
                <a:path extrusionOk="0" h="10095" w="111776">
                  <a:moveTo>
                    <a:pt x="0" y="0"/>
                  </a:moveTo>
                  <a:lnTo>
                    <a:pt x="111776" y="0"/>
                  </a:lnTo>
                  <a:lnTo>
                    <a:pt x="11177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4" name="Google Shape;1744;p33"/>
            <p:cNvSpPr/>
            <p:nvPr/>
          </p:nvSpPr>
          <p:spPr>
            <a:xfrm>
              <a:off x="8180802"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5" name="Google Shape;1745;p33"/>
            <p:cNvSpPr/>
            <p:nvPr/>
          </p:nvSpPr>
          <p:spPr>
            <a:xfrm>
              <a:off x="8180802"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6" name="Google Shape;1746;p33"/>
            <p:cNvSpPr/>
            <p:nvPr/>
          </p:nvSpPr>
          <p:spPr>
            <a:xfrm>
              <a:off x="8180802"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7" name="Google Shape;1747;p33"/>
            <p:cNvSpPr/>
            <p:nvPr/>
          </p:nvSpPr>
          <p:spPr>
            <a:xfrm>
              <a:off x="8160610"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8" name="Google Shape;1748;p33"/>
            <p:cNvSpPr/>
            <p:nvPr/>
          </p:nvSpPr>
          <p:spPr>
            <a:xfrm>
              <a:off x="8160610"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49" name="Google Shape;1749;p33"/>
            <p:cNvSpPr/>
            <p:nvPr/>
          </p:nvSpPr>
          <p:spPr>
            <a:xfrm>
              <a:off x="8160610"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0" name="Google Shape;1750;p33"/>
            <p:cNvSpPr/>
            <p:nvPr/>
          </p:nvSpPr>
          <p:spPr>
            <a:xfrm>
              <a:off x="8140419"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1" name="Google Shape;1751;p33"/>
            <p:cNvSpPr/>
            <p:nvPr/>
          </p:nvSpPr>
          <p:spPr>
            <a:xfrm>
              <a:off x="8140419"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2" name="Google Shape;1752;p33"/>
            <p:cNvSpPr/>
            <p:nvPr/>
          </p:nvSpPr>
          <p:spPr>
            <a:xfrm>
              <a:off x="8140419" y="2916272"/>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3" name="Google Shape;1753;p33"/>
            <p:cNvSpPr/>
            <p:nvPr/>
          </p:nvSpPr>
          <p:spPr>
            <a:xfrm>
              <a:off x="8140419" y="2875167"/>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4" name="Google Shape;1754;p33"/>
            <p:cNvSpPr/>
            <p:nvPr/>
          </p:nvSpPr>
          <p:spPr>
            <a:xfrm>
              <a:off x="8140419" y="283478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5" name="Google Shape;1755;p33"/>
            <p:cNvSpPr/>
            <p:nvPr/>
          </p:nvSpPr>
          <p:spPr>
            <a:xfrm>
              <a:off x="8119505" y="2956656"/>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6" name="Google Shape;1756;p33"/>
            <p:cNvSpPr/>
            <p:nvPr/>
          </p:nvSpPr>
          <p:spPr>
            <a:xfrm>
              <a:off x="8119505" y="293646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7" name="Google Shape;1757;p33"/>
            <p:cNvSpPr/>
            <p:nvPr/>
          </p:nvSpPr>
          <p:spPr>
            <a:xfrm>
              <a:off x="8110131" y="2844880"/>
              <a:ext cx="30287" cy="30287"/>
            </a:xfrm>
            <a:custGeom>
              <a:rect b="b" l="l" r="r" t="t"/>
              <a:pathLst>
                <a:path extrusionOk="0" h="30287" w="30287">
                  <a:moveTo>
                    <a:pt x="30288" y="0"/>
                  </a:moveTo>
                  <a:lnTo>
                    <a:pt x="30288" y="30288"/>
                  </a:lnTo>
                  <a:lnTo>
                    <a:pt x="20192" y="30288"/>
                  </a:lnTo>
                  <a:lnTo>
                    <a:pt x="20192" y="20192"/>
                  </a:lnTo>
                  <a:lnTo>
                    <a:pt x="10096" y="20192"/>
                  </a:lnTo>
                  <a:lnTo>
                    <a:pt x="10096" y="30288"/>
                  </a:lnTo>
                  <a:lnTo>
                    <a:pt x="0" y="30288"/>
                  </a:lnTo>
                  <a:lnTo>
                    <a:pt x="0" y="0"/>
                  </a:lnTo>
                  <a:lnTo>
                    <a:pt x="10096" y="0"/>
                  </a:lnTo>
                  <a:lnTo>
                    <a:pt x="10096" y="10096"/>
                  </a:lnTo>
                  <a:lnTo>
                    <a:pt x="20192" y="10096"/>
                  </a:lnTo>
                  <a:lnTo>
                    <a:pt x="20192" y="0"/>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8" name="Google Shape;1758;p33"/>
            <p:cNvSpPr/>
            <p:nvPr/>
          </p:nvSpPr>
          <p:spPr>
            <a:xfrm>
              <a:off x="8099314" y="2875167"/>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59" name="Google Shape;1759;p33"/>
            <p:cNvSpPr/>
            <p:nvPr/>
          </p:nvSpPr>
          <p:spPr>
            <a:xfrm>
              <a:off x="8099314" y="2834784"/>
              <a:ext cx="10096" cy="10095"/>
            </a:xfrm>
            <a:custGeom>
              <a:rect b="b" l="l" r="r" t="t"/>
              <a:pathLst>
                <a:path extrusionOk="0" h="10095"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0" name="Google Shape;1760;p33"/>
            <p:cNvSpPr/>
            <p:nvPr/>
          </p:nvSpPr>
          <p:spPr>
            <a:xfrm>
              <a:off x="8089218" y="2977569"/>
              <a:ext cx="111776" cy="10095"/>
            </a:xfrm>
            <a:custGeom>
              <a:rect b="b" l="l" r="r" t="t"/>
              <a:pathLst>
                <a:path extrusionOk="0" h="10095" w="111776">
                  <a:moveTo>
                    <a:pt x="0" y="0"/>
                  </a:moveTo>
                  <a:lnTo>
                    <a:pt x="111776" y="0"/>
                  </a:lnTo>
                  <a:lnTo>
                    <a:pt x="11177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1" name="Google Shape;1761;p33"/>
            <p:cNvSpPr/>
            <p:nvPr/>
          </p:nvSpPr>
          <p:spPr>
            <a:xfrm>
              <a:off x="8079122" y="2844880"/>
              <a:ext cx="20191" cy="30287"/>
            </a:xfrm>
            <a:custGeom>
              <a:rect b="b" l="l" r="r" t="t"/>
              <a:pathLst>
                <a:path extrusionOk="0" h="30287" w="20191">
                  <a:moveTo>
                    <a:pt x="20192" y="0"/>
                  </a:moveTo>
                  <a:lnTo>
                    <a:pt x="20192" y="30288"/>
                  </a:lnTo>
                  <a:lnTo>
                    <a:pt x="10096" y="30288"/>
                  </a:lnTo>
                  <a:lnTo>
                    <a:pt x="10096" y="20192"/>
                  </a:lnTo>
                  <a:lnTo>
                    <a:pt x="0" y="20192"/>
                  </a:lnTo>
                  <a:lnTo>
                    <a:pt x="0" y="10096"/>
                  </a:lnTo>
                  <a:lnTo>
                    <a:pt x="10096" y="10096"/>
                  </a:lnTo>
                  <a:lnTo>
                    <a:pt x="10096" y="0"/>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2" name="Google Shape;1762;p33"/>
            <p:cNvSpPr/>
            <p:nvPr/>
          </p:nvSpPr>
          <p:spPr>
            <a:xfrm>
              <a:off x="8079122" y="2987664"/>
              <a:ext cx="10096" cy="10096"/>
            </a:xfrm>
            <a:custGeom>
              <a:rect b="b" l="l" r="r" t="t"/>
              <a:pathLst>
                <a:path extrusionOk="0" h="10096" w="10096">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763" name="Google Shape;1763;p33"/>
          <p:cNvGrpSpPr/>
          <p:nvPr/>
        </p:nvGrpSpPr>
        <p:grpSpPr>
          <a:xfrm>
            <a:off x="8434968" y="2842836"/>
            <a:ext cx="173794" cy="173072"/>
            <a:chOff x="8414450" y="2834784"/>
            <a:chExt cx="173794" cy="173072"/>
          </a:xfrm>
        </p:grpSpPr>
        <p:sp>
          <p:nvSpPr>
            <p:cNvPr id="1764" name="Google Shape;1764;p33"/>
            <p:cNvSpPr/>
            <p:nvPr/>
          </p:nvSpPr>
          <p:spPr>
            <a:xfrm>
              <a:off x="8554351" y="2973963"/>
              <a:ext cx="23075" cy="23076"/>
            </a:xfrm>
            <a:custGeom>
              <a:rect b="b" l="l" r="r" t="t"/>
              <a:pathLst>
                <a:path extrusionOk="0" h="23076" w="23075">
                  <a:moveTo>
                    <a:pt x="0" y="0"/>
                  </a:moveTo>
                  <a:lnTo>
                    <a:pt x="0" y="11538"/>
                  </a:lnTo>
                  <a:lnTo>
                    <a:pt x="11538" y="11538"/>
                  </a:lnTo>
                  <a:lnTo>
                    <a:pt x="11538" y="23076"/>
                  </a:lnTo>
                  <a:lnTo>
                    <a:pt x="23076" y="23076"/>
                  </a:lnTo>
                  <a:lnTo>
                    <a:pt x="23076" y="721"/>
                  </a:lnTo>
                  <a:lnTo>
                    <a:pt x="721" y="72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5" name="Google Shape;1765;p33"/>
            <p:cNvSpPr/>
            <p:nvPr/>
          </p:nvSpPr>
          <p:spPr>
            <a:xfrm>
              <a:off x="8486564" y="2883821"/>
              <a:ext cx="11537" cy="22355"/>
            </a:xfrm>
            <a:custGeom>
              <a:rect b="b" l="l" r="r" t="t"/>
              <a:pathLst>
                <a:path extrusionOk="0" h="22355" w="11537">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6" name="Google Shape;1766;p33"/>
            <p:cNvSpPr/>
            <p:nvPr/>
          </p:nvSpPr>
          <p:spPr>
            <a:xfrm>
              <a:off x="8475026" y="2906176"/>
              <a:ext cx="11537" cy="11538"/>
            </a:xfrm>
            <a:custGeom>
              <a:rect b="b" l="l" r="r" t="t"/>
              <a:pathLst>
                <a:path extrusionOk="0" h="11538" w="11537">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7" name="Google Shape;1767;p33"/>
            <p:cNvSpPr/>
            <p:nvPr/>
          </p:nvSpPr>
          <p:spPr>
            <a:xfrm>
              <a:off x="8475026" y="2996318"/>
              <a:ext cx="90141" cy="11538"/>
            </a:xfrm>
            <a:custGeom>
              <a:rect b="b" l="l" r="r" t="t"/>
              <a:pathLst>
                <a:path extrusionOk="0" h="11538" w="90141">
                  <a:moveTo>
                    <a:pt x="90142" y="0"/>
                  </a:moveTo>
                  <a:lnTo>
                    <a:pt x="0" y="0"/>
                  </a:lnTo>
                  <a:lnTo>
                    <a:pt x="0" y="11538"/>
                  </a:lnTo>
                  <a:lnTo>
                    <a:pt x="90142" y="11538"/>
                  </a:lnTo>
                  <a:lnTo>
                    <a:pt x="9014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8" name="Google Shape;1768;p33"/>
            <p:cNvSpPr/>
            <p:nvPr/>
          </p:nvSpPr>
          <p:spPr>
            <a:xfrm>
              <a:off x="8414450" y="2916993"/>
              <a:ext cx="60575" cy="79324"/>
            </a:xfrm>
            <a:custGeom>
              <a:rect b="b" l="l" r="r" t="t"/>
              <a:pathLst>
                <a:path extrusionOk="0" h="79324" w="60575">
                  <a:moveTo>
                    <a:pt x="60576" y="11538"/>
                  </a:moveTo>
                  <a:lnTo>
                    <a:pt x="60576" y="0"/>
                  </a:lnTo>
                  <a:lnTo>
                    <a:pt x="0" y="0"/>
                  </a:lnTo>
                  <a:lnTo>
                    <a:pt x="0" y="79325"/>
                  </a:lnTo>
                  <a:lnTo>
                    <a:pt x="60576" y="79325"/>
                  </a:lnTo>
                  <a:lnTo>
                    <a:pt x="60576" y="67787"/>
                  </a:lnTo>
                  <a:lnTo>
                    <a:pt x="49037" y="67787"/>
                  </a:lnTo>
                  <a:lnTo>
                    <a:pt x="49037" y="11538"/>
                  </a:lnTo>
                  <a:lnTo>
                    <a:pt x="60576" y="11538"/>
                  </a:lnTo>
                  <a:close/>
                  <a:moveTo>
                    <a:pt x="38220" y="68508"/>
                  </a:moveTo>
                  <a:lnTo>
                    <a:pt x="11538" y="68508"/>
                  </a:lnTo>
                  <a:lnTo>
                    <a:pt x="11538" y="12259"/>
                  </a:lnTo>
                  <a:lnTo>
                    <a:pt x="38220" y="12259"/>
                  </a:lnTo>
                  <a:lnTo>
                    <a:pt x="38220" y="6850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69" name="Google Shape;1769;p33"/>
            <p:cNvSpPr/>
            <p:nvPr/>
          </p:nvSpPr>
          <p:spPr>
            <a:xfrm>
              <a:off x="8497381" y="2834784"/>
              <a:ext cx="33893" cy="49037"/>
            </a:xfrm>
            <a:custGeom>
              <a:rect b="b" l="l" r="r" t="t"/>
              <a:pathLst>
                <a:path extrusionOk="0" h="49037" w="33893">
                  <a:moveTo>
                    <a:pt x="11538" y="0"/>
                  </a:moveTo>
                  <a:lnTo>
                    <a:pt x="0" y="0"/>
                  </a:lnTo>
                  <a:lnTo>
                    <a:pt x="0" y="49037"/>
                  </a:lnTo>
                  <a:lnTo>
                    <a:pt x="11538" y="49037"/>
                  </a:lnTo>
                  <a:lnTo>
                    <a:pt x="11538" y="11538"/>
                  </a:lnTo>
                  <a:lnTo>
                    <a:pt x="33893" y="11538"/>
                  </a:lnTo>
                  <a:lnTo>
                    <a:pt x="33893" y="0"/>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0" name="Google Shape;1770;p33"/>
            <p:cNvSpPr/>
            <p:nvPr/>
          </p:nvSpPr>
          <p:spPr>
            <a:xfrm>
              <a:off x="8554351" y="2906176"/>
              <a:ext cx="33893" cy="68507"/>
            </a:xfrm>
            <a:custGeom>
              <a:rect b="b" l="l" r="r" t="t"/>
              <a:pathLst>
                <a:path extrusionOk="0" h="68507" w="33893">
                  <a:moveTo>
                    <a:pt x="22355" y="0"/>
                  </a:moveTo>
                  <a:lnTo>
                    <a:pt x="22355" y="15144"/>
                  </a:lnTo>
                  <a:lnTo>
                    <a:pt x="0" y="15144"/>
                  </a:lnTo>
                  <a:lnTo>
                    <a:pt x="0" y="26682"/>
                  </a:lnTo>
                  <a:lnTo>
                    <a:pt x="22355" y="26682"/>
                  </a:lnTo>
                  <a:lnTo>
                    <a:pt x="22355" y="41826"/>
                  </a:lnTo>
                  <a:lnTo>
                    <a:pt x="0" y="41826"/>
                  </a:lnTo>
                  <a:lnTo>
                    <a:pt x="0" y="53364"/>
                  </a:lnTo>
                  <a:lnTo>
                    <a:pt x="22355" y="53364"/>
                  </a:lnTo>
                  <a:lnTo>
                    <a:pt x="22355" y="68508"/>
                  </a:lnTo>
                  <a:lnTo>
                    <a:pt x="33893" y="68508"/>
                  </a:lnTo>
                  <a:lnTo>
                    <a:pt x="33893" y="721"/>
                  </a:lnTo>
                  <a:lnTo>
                    <a:pt x="22355" y="721"/>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1" name="Google Shape;1771;p33"/>
            <p:cNvSpPr/>
            <p:nvPr/>
          </p:nvSpPr>
          <p:spPr>
            <a:xfrm>
              <a:off x="8531274" y="2845601"/>
              <a:ext cx="45431" cy="59854"/>
            </a:xfrm>
            <a:custGeom>
              <a:rect b="b" l="l" r="r" t="t"/>
              <a:pathLst>
                <a:path extrusionOk="0" h="59854" w="45431">
                  <a:moveTo>
                    <a:pt x="11538" y="49037"/>
                  </a:moveTo>
                  <a:lnTo>
                    <a:pt x="11538" y="0"/>
                  </a:lnTo>
                  <a:lnTo>
                    <a:pt x="0" y="0"/>
                  </a:lnTo>
                  <a:lnTo>
                    <a:pt x="0" y="59854"/>
                  </a:lnTo>
                  <a:lnTo>
                    <a:pt x="45431" y="59854"/>
                  </a:lnTo>
                  <a:lnTo>
                    <a:pt x="45431" y="48316"/>
                  </a:lnTo>
                  <a:lnTo>
                    <a:pt x="11538" y="48316"/>
                  </a:lnTo>
                  <a:lnTo>
                    <a:pt x="11538" y="4903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772" name="Google Shape;1772;p33"/>
          <p:cNvGrpSpPr/>
          <p:nvPr/>
        </p:nvGrpSpPr>
        <p:grpSpPr>
          <a:xfrm>
            <a:off x="8782860" y="2842836"/>
            <a:ext cx="230042" cy="173072"/>
            <a:chOff x="8761316" y="2834784"/>
            <a:chExt cx="230042" cy="173072"/>
          </a:xfrm>
        </p:grpSpPr>
        <p:sp>
          <p:nvSpPr>
            <p:cNvPr id="1773" name="Google Shape;1773;p33"/>
            <p:cNvSpPr/>
            <p:nvPr/>
          </p:nvSpPr>
          <p:spPr>
            <a:xfrm>
              <a:off x="8780787" y="2834784"/>
              <a:ext cx="115382" cy="19470"/>
            </a:xfrm>
            <a:custGeom>
              <a:rect b="b" l="l" r="r" t="t"/>
              <a:pathLst>
                <a:path extrusionOk="0" h="19470" w="115382">
                  <a:moveTo>
                    <a:pt x="38220" y="19471"/>
                  </a:moveTo>
                  <a:lnTo>
                    <a:pt x="115382" y="19471"/>
                  </a:lnTo>
                  <a:lnTo>
                    <a:pt x="115382" y="0"/>
                  </a:lnTo>
                  <a:lnTo>
                    <a:pt x="0" y="0"/>
                  </a:lnTo>
                  <a:lnTo>
                    <a:pt x="0" y="19471"/>
                  </a:lnTo>
                  <a:lnTo>
                    <a:pt x="38220" y="1947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4" name="Google Shape;1774;p33"/>
            <p:cNvSpPr/>
            <p:nvPr/>
          </p:nvSpPr>
          <p:spPr>
            <a:xfrm>
              <a:off x="8761316" y="2853533"/>
              <a:ext cx="19470" cy="74998"/>
            </a:xfrm>
            <a:custGeom>
              <a:rect b="b" l="l" r="r" t="t"/>
              <a:pathLst>
                <a:path extrusionOk="0" h="74998" w="19470">
                  <a:moveTo>
                    <a:pt x="19471" y="45431"/>
                  </a:moveTo>
                  <a:lnTo>
                    <a:pt x="19471" y="0"/>
                  </a:lnTo>
                  <a:lnTo>
                    <a:pt x="0" y="0"/>
                  </a:lnTo>
                  <a:lnTo>
                    <a:pt x="0" y="74998"/>
                  </a:lnTo>
                  <a:lnTo>
                    <a:pt x="19471" y="74998"/>
                  </a:lnTo>
                  <a:lnTo>
                    <a:pt x="19471" y="44710"/>
                  </a:lnTo>
                  <a:lnTo>
                    <a:pt x="19471" y="4543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5" name="Google Shape;1775;p33"/>
            <p:cNvSpPr/>
            <p:nvPr/>
          </p:nvSpPr>
          <p:spPr>
            <a:xfrm>
              <a:off x="8799537" y="2911945"/>
              <a:ext cx="19470" cy="95911"/>
            </a:xfrm>
            <a:custGeom>
              <a:rect b="b" l="l" r="r" t="t"/>
              <a:pathLst>
                <a:path extrusionOk="0" h="95911" w="19470">
                  <a:moveTo>
                    <a:pt x="19470" y="57691"/>
                  </a:moveTo>
                  <a:lnTo>
                    <a:pt x="19470" y="0"/>
                  </a:lnTo>
                  <a:lnTo>
                    <a:pt x="0" y="0"/>
                  </a:lnTo>
                  <a:lnTo>
                    <a:pt x="0" y="95911"/>
                  </a:lnTo>
                  <a:lnTo>
                    <a:pt x="19470" y="95911"/>
                  </a:lnTo>
                  <a:lnTo>
                    <a:pt x="19470" y="5769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6" name="Google Shape;1776;p33"/>
            <p:cNvSpPr/>
            <p:nvPr/>
          </p:nvSpPr>
          <p:spPr>
            <a:xfrm>
              <a:off x="8876698" y="2950165"/>
              <a:ext cx="19471" cy="19470"/>
            </a:xfrm>
            <a:custGeom>
              <a:rect b="b" l="l" r="r" t="t"/>
              <a:pathLst>
                <a:path extrusionOk="0" h="19470" w="19471">
                  <a:moveTo>
                    <a:pt x="12981" y="0"/>
                  </a:moveTo>
                  <a:lnTo>
                    <a:pt x="0" y="0"/>
                  </a:lnTo>
                  <a:lnTo>
                    <a:pt x="0" y="19471"/>
                  </a:lnTo>
                  <a:lnTo>
                    <a:pt x="19471" y="19471"/>
                  </a:lnTo>
                  <a:lnTo>
                    <a:pt x="19471" y="0"/>
                  </a:lnTo>
                  <a:lnTo>
                    <a:pt x="12981" y="0"/>
                  </a:lnTo>
                  <a:lnTo>
                    <a:pt x="1298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7" name="Google Shape;1777;p33"/>
            <p:cNvSpPr/>
            <p:nvPr/>
          </p:nvSpPr>
          <p:spPr>
            <a:xfrm>
              <a:off x="8895447" y="2853533"/>
              <a:ext cx="38941" cy="95910"/>
            </a:xfrm>
            <a:custGeom>
              <a:rect b="b" l="l" r="r" t="t"/>
              <a:pathLst>
                <a:path extrusionOk="0" h="95910" w="38941">
                  <a:moveTo>
                    <a:pt x="19471" y="58412"/>
                  </a:moveTo>
                  <a:lnTo>
                    <a:pt x="19471" y="38941"/>
                  </a:lnTo>
                  <a:lnTo>
                    <a:pt x="38942" y="38941"/>
                  </a:lnTo>
                  <a:lnTo>
                    <a:pt x="38942" y="19471"/>
                  </a:lnTo>
                  <a:lnTo>
                    <a:pt x="19471" y="19471"/>
                  </a:lnTo>
                  <a:lnTo>
                    <a:pt x="19471" y="0"/>
                  </a:lnTo>
                  <a:lnTo>
                    <a:pt x="0" y="0"/>
                  </a:lnTo>
                  <a:lnTo>
                    <a:pt x="0" y="95911"/>
                  </a:lnTo>
                  <a:lnTo>
                    <a:pt x="19471" y="95911"/>
                  </a:lnTo>
                  <a:lnTo>
                    <a:pt x="19471" y="76440"/>
                  </a:lnTo>
                  <a:lnTo>
                    <a:pt x="38942" y="76440"/>
                  </a:lnTo>
                  <a:lnTo>
                    <a:pt x="38942" y="56970"/>
                  </a:lnTo>
                  <a:lnTo>
                    <a:pt x="19471" y="56970"/>
                  </a:lnTo>
                  <a:lnTo>
                    <a:pt x="19471" y="5841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8" name="Google Shape;1778;p33"/>
            <p:cNvSpPr/>
            <p:nvPr/>
          </p:nvSpPr>
          <p:spPr>
            <a:xfrm>
              <a:off x="8934389" y="2930695"/>
              <a:ext cx="19471" cy="19470"/>
            </a:xfrm>
            <a:custGeom>
              <a:rect b="b" l="l" r="r" t="t"/>
              <a:pathLst>
                <a:path extrusionOk="0" h="19470" w="19471">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79" name="Google Shape;1779;p33"/>
            <p:cNvSpPr/>
            <p:nvPr/>
          </p:nvSpPr>
          <p:spPr>
            <a:xfrm>
              <a:off x="8953138" y="2834784"/>
              <a:ext cx="38220" cy="134852"/>
            </a:xfrm>
            <a:custGeom>
              <a:rect b="b" l="l" r="r" t="t"/>
              <a:pathLst>
                <a:path extrusionOk="0" h="134852" w="38220">
                  <a:moveTo>
                    <a:pt x="19471" y="0"/>
                  </a:moveTo>
                  <a:lnTo>
                    <a:pt x="0" y="0"/>
                  </a:lnTo>
                  <a:lnTo>
                    <a:pt x="0" y="19471"/>
                  </a:lnTo>
                  <a:lnTo>
                    <a:pt x="19471" y="19471"/>
                  </a:lnTo>
                  <a:lnTo>
                    <a:pt x="19471" y="115382"/>
                  </a:lnTo>
                  <a:lnTo>
                    <a:pt x="0" y="115382"/>
                  </a:lnTo>
                  <a:lnTo>
                    <a:pt x="0" y="134852"/>
                  </a:lnTo>
                  <a:lnTo>
                    <a:pt x="38221" y="134852"/>
                  </a:lnTo>
                  <a:lnTo>
                    <a:pt x="38221" y="0"/>
                  </a:lnTo>
                  <a:lnTo>
                    <a:pt x="18750" y="0"/>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0" name="Google Shape;1780;p33"/>
            <p:cNvSpPr/>
            <p:nvPr/>
          </p:nvSpPr>
          <p:spPr>
            <a:xfrm>
              <a:off x="8934389" y="2854254"/>
              <a:ext cx="19471" cy="19470"/>
            </a:xfrm>
            <a:custGeom>
              <a:rect b="b" l="l" r="r" t="t"/>
              <a:pathLst>
                <a:path extrusionOk="0" h="19470" w="19471">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1" name="Google Shape;1781;p33"/>
            <p:cNvSpPr/>
            <p:nvPr/>
          </p:nvSpPr>
          <p:spPr>
            <a:xfrm>
              <a:off x="8761316" y="2950165"/>
              <a:ext cx="95911" cy="19470"/>
            </a:xfrm>
            <a:custGeom>
              <a:rect b="b" l="l" r="r" t="t"/>
              <a:pathLst>
                <a:path extrusionOk="0" h="19470" w="95911">
                  <a:moveTo>
                    <a:pt x="57691" y="0"/>
                  </a:moveTo>
                  <a:lnTo>
                    <a:pt x="0" y="0"/>
                  </a:lnTo>
                  <a:lnTo>
                    <a:pt x="0" y="19471"/>
                  </a:lnTo>
                  <a:lnTo>
                    <a:pt x="95911" y="19471"/>
                  </a:lnTo>
                  <a:lnTo>
                    <a:pt x="95911" y="0"/>
                  </a:lnTo>
                  <a:lnTo>
                    <a:pt x="5769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782" name="Google Shape;1782;p33"/>
          <p:cNvGrpSpPr/>
          <p:nvPr/>
        </p:nvGrpSpPr>
        <p:grpSpPr>
          <a:xfrm>
            <a:off x="9187001" y="2842836"/>
            <a:ext cx="149996" cy="173072"/>
            <a:chOff x="9165152" y="2834784"/>
            <a:chExt cx="149996" cy="173072"/>
          </a:xfrm>
        </p:grpSpPr>
        <p:sp>
          <p:nvSpPr>
            <p:cNvPr id="1783" name="Google Shape;1783;p33"/>
            <p:cNvSpPr/>
            <p:nvPr/>
          </p:nvSpPr>
          <p:spPr>
            <a:xfrm>
              <a:off x="9165152" y="2834784"/>
              <a:ext cx="149996" cy="173072"/>
            </a:xfrm>
            <a:custGeom>
              <a:rect b="b" l="l" r="r" t="t"/>
              <a:pathLst>
                <a:path extrusionOk="0" h="173072" w="149996">
                  <a:moveTo>
                    <a:pt x="11538" y="11538"/>
                  </a:moveTo>
                  <a:lnTo>
                    <a:pt x="23077" y="11538"/>
                  </a:lnTo>
                  <a:lnTo>
                    <a:pt x="23077" y="126920"/>
                  </a:lnTo>
                  <a:lnTo>
                    <a:pt x="11538" y="126920"/>
                  </a:lnTo>
                  <a:lnTo>
                    <a:pt x="11538" y="11538"/>
                  </a:lnTo>
                  <a:lnTo>
                    <a:pt x="0" y="11538"/>
                  </a:lnTo>
                  <a:lnTo>
                    <a:pt x="0" y="161534"/>
                  </a:lnTo>
                  <a:lnTo>
                    <a:pt x="11538" y="161534"/>
                  </a:lnTo>
                  <a:lnTo>
                    <a:pt x="11538" y="138458"/>
                  </a:lnTo>
                  <a:lnTo>
                    <a:pt x="138459" y="138458"/>
                  </a:lnTo>
                  <a:lnTo>
                    <a:pt x="138459" y="161534"/>
                  </a:lnTo>
                  <a:lnTo>
                    <a:pt x="11538" y="161534"/>
                  </a:lnTo>
                  <a:lnTo>
                    <a:pt x="11538" y="173073"/>
                  </a:lnTo>
                  <a:lnTo>
                    <a:pt x="149997" y="173073"/>
                  </a:lnTo>
                  <a:lnTo>
                    <a:pt x="149997" y="0"/>
                  </a:lnTo>
                  <a:lnTo>
                    <a:pt x="11538" y="0"/>
                  </a:lnTo>
                  <a:lnTo>
                    <a:pt x="11538" y="11538"/>
                  </a:lnTo>
                  <a:close/>
                  <a:moveTo>
                    <a:pt x="34615" y="115382"/>
                  </a:moveTo>
                  <a:lnTo>
                    <a:pt x="34615" y="11538"/>
                  </a:lnTo>
                  <a:lnTo>
                    <a:pt x="138459" y="11538"/>
                  </a:lnTo>
                  <a:lnTo>
                    <a:pt x="138459" y="126920"/>
                  </a:lnTo>
                  <a:lnTo>
                    <a:pt x="34615" y="126920"/>
                  </a:lnTo>
                  <a:lnTo>
                    <a:pt x="34615" y="11538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4" name="Google Shape;1784;p33"/>
            <p:cNvSpPr/>
            <p:nvPr/>
          </p:nvSpPr>
          <p:spPr>
            <a:xfrm>
              <a:off x="9231497" y="2872283"/>
              <a:ext cx="38940" cy="7932"/>
            </a:xfrm>
            <a:custGeom>
              <a:rect b="b" l="l" r="r" t="t"/>
              <a:pathLst>
                <a:path extrusionOk="0" h="7932" w="38940">
                  <a:moveTo>
                    <a:pt x="0" y="0"/>
                  </a:moveTo>
                  <a:lnTo>
                    <a:pt x="38941" y="0"/>
                  </a:lnTo>
                  <a:lnTo>
                    <a:pt x="38941"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5" name="Google Shape;1785;p33"/>
            <p:cNvSpPr/>
            <p:nvPr/>
          </p:nvSpPr>
          <p:spPr>
            <a:xfrm>
              <a:off x="9231497" y="2934300"/>
              <a:ext cx="38940" cy="7932"/>
            </a:xfrm>
            <a:custGeom>
              <a:rect b="b" l="l" r="r" t="t"/>
              <a:pathLst>
                <a:path extrusionOk="0" h="7932" w="38940">
                  <a:moveTo>
                    <a:pt x="0" y="0"/>
                  </a:moveTo>
                  <a:lnTo>
                    <a:pt x="38941" y="0"/>
                  </a:lnTo>
                  <a:lnTo>
                    <a:pt x="38941"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6" name="Google Shape;1786;p33"/>
            <p:cNvSpPr/>
            <p:nvPr/>
          </p:nvSpPr>
          <p:spPr>
            <a:xfrm>
              <a:off x="9223564" y="2880215"/>
              <a:ext cx="7933" cy="7932"/>
            </a:xfrm>
            <a:custGeom>
              <a:rect b="b" l="l" r="r" t="t"/>
              <a:pathLst>
                <a:path extrusionOk="0" h="7932" w="7933">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7" name="Google Shape;1787;p33"/>
            <p:cNvSpPr/>
            <p:nvPr/>
          </p:nvSpPr>
          <p:spPr>
            <a:xfrm>
              <a:off x="9223564" y="2927089"/>
              <a:ext cx="7933" cy="7932"/>
            </a:xfrm>
            <a:custGeom>
              <a:rect b="b" l="l" r="r" t="t"/>
              <a:pathLst>
                <a:path extrusionOk="0" h="7932" w="7933">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8" name="Google Shape;1788;p33"/>
            <p:cNvSpPr/>
            <p:nvPr/>
          </p:nvSpPr>
          <p:spPr>
            <a:xfrm>
              <a:off x="9270438" y="2927089"/>
              <a:ext cx="7933" cy="7932"/>
            </a:xfrm>
            <a:custGeom>
              <a:rect b="b" l="l" r="r" t="t"/>
              <a:pathLst>
                <a:path extrusionOk="0" h="7932" w="7933">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89" name="Google Shape;1789;p33"/>
            <p:cNvSpPr/>
            <p:nvPr/>
          </p:nvSpPr>
          <p:spPr>
            <a:xfrm>
              <a:off x="9270438" y="2880215"/>
              <a:ext cx="7933" cy="7932"/>
            </a:xfrm>
            <a:custGeom>
              <a:rect b="b" l="l" r="r" t="t"/>
              <a:pathLst>
                <a:path extrusionOk="0" h="7932" w="7933">
                  <a:moveTo>
                    <a:pt x="0" y="0"/>
                  </a:moveTo>
                  <a:lnTo>
                    <a:pt x="7933" y="0"/>
                  </a:lnTo>
                  <a:lnTo>
                    <a:pt x="7933" y="7933"/>
                  </a:lnTo>
                  <a:lnTo>
                    <a:pt x="0" y="7933"/>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0" name="Google Shape;1790;p33"/>
            <p:cNvSpPr/>
            <p:nvPr/>
          </p:nvSpPr>
          <p:spPr>
            <a:xfrm>
              <a:off x="9246641" y="2887427"/>
              <a:ext cx="15864" cy="23076"/>
            </a:xfrm>
            <a:custGeom>
              <a:rect b="b" l="l" r="r" t="t"/>
              <a:pathLst>
                <a:path extrusionOk="0" h="23076" w="15864">
                  <a:moveTo>
                    <a:pt x="7932" y="15865"/>
                  </a:moveTo>
                  <a:lnTo>
                    <a:pt x="7932" y="0"/>
                  </a:lnTo>
                  <a:lnTo>
                    <a:pt x="0" y="0"/>
                  </a:lnTo>
                  <a:lnTo>
                    <a:pt x="0" y="23076"/>
                  </a:lnTo>
                  <a:lnTo>
                    <a:pt x="15865" y="23076"/>
                  </a:lnTo>
                  <a:lnTo>
                    <a:pt x="15865" y="15144"/>
                  </a:lnTo>
                  <a:lnTo>
                    <a:pt x="7932" y="15144"/>
                  </a:lnTo>
                  <a:lnTo>
                    <a:pt x="7932" y="1586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1" name="Google Shape;1791;p33"/>
            <p:cNvSpPr/>
            <p:nvPr/>
          </p:nvSpPr>
          <p:spPr>
            <a:xfrm>
              <a:off x="9278371" y="2888148"/>
              <a:ext cx="7932" cy="38941"/>
            </a:xfrm>
            <a:custGeom>
              <a:rect b="b" l="l" r="r" t="t"/>
              <a:pathLst>
                <a:path extrusionOk="0" h="38941" w="7932">
                  <a:moveTo>
                    <a:pt x="0" y="0"/>
                  </a:moveTo>
                  <a:lnTo>
                    <a:pt x="7932" y="0"/>
                  </a:lnTo>
                  <a:lnTo>
                    <a:pt x="7932" y="38941"/>
                  </a:lnTo>
                  <a:lnTo>
                    <a:pt x="0" y="3894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2" name="Google Shape;1792;p33"/>
            <p:cNvSpPr/>
            <p:nvPr/>
          </p:nvSpPr>
          <p:spPr>
            <a:xfrm>
              <a:off x="9215632" y="2888148"/>
              <a:ext cx="7932" cy="38941"/>
            </a:xfrm>
            <a:custGeom>
              <a:rect b="b" l="l" r="r" t="t"/>
              <a:pathLst>
                <a:path extrusionOk="0" h="38941" w="7932">
                  <a:moveTo>
                    <a:pt x="7932" y="0"/>
                  </a:moveTo>
                  <a:lnTo>
                    <a:pt x="0" y="0"/>
                  </a:lnTo>
                  <a:lnTo>
                    <a:pt x="0" y="38941"/>
                  </a:lnTo>
                  <a:lnTo>
                    <a:pt x="7932" y="38941"/>
                  </a:lnTo>
                  <a:lnTo>
                    <a:pt x="793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793" name="Google Shape;1793;p33"/>
          <p:cNvSpPr/>
          <p:nvPr/>
        </p:nvSpPr>
        <p:spPr>
          <a:xfrm>
            <a:off x="9511096" y="2843197"/>
            <a:ext cx="134852" cy="172351"/>
          </a:xfrm>
          <a:custGeom>
            <a:rect b="b" l="l" r="r" t="t"/>
            <a:pathLst>
              <a:path extrusionOk="0" h="172351" w="134852">
                <a:moveTo>
                  <a:pt x="115382" y="153602"/>
                </a:moveTo>
                <a:lnTo>
                  <a:pt x="115382" y="134131"/>
                </a:lnTo>
                <a:lnTo>
                  <a:pt x="134852" y="134131"/>
                </a:lnTo>
                <a:lnTo>
                  <a:pt x="134852" y="172351"/>
                </a:lnTo>
                <a:lnTo>
                  <a:pt x="0" y="172351"/>
                </a:lnTo>
                <a:lnTo>
                  <a:pt x="0" y="134131"/>
                </a:lnTo>
                <a:lnTo>
                  <a:pt x="19470" y="134131"/>
                </a:lnTo>
                <a:lnTo>
                  <a:pt x="19470" y="153602"/>
                </a:lnTo>
                <a:lnTo>
                  <a:pt x="115382" y="153602"/>
                </a:lnTo>
                <a:close/>
                <a:moveTo>
                  <a:pt x="77161" y="0"/>
                </a:moveTo>
                <a:lnTo>
                  <a:pt x="77161" y="19471"/>
                </a:lnTo>
                <a:lnTo>
                  <a:pt x="96632" y="19471"/>
                </a:lnTo>
                <a:lnTo>
                  <a:pt x="96632" y="38941"/>
                </a:lnTo>
                <a:lnTo>
                  <a:pt x="77161" y="38941"/>
                </a:lnTo>
                <a:lnTo>
                  <a:pt x="77161" y="116103"/>
                </a:lnTo>
                <a:lnTo>
                  <a:pt x="57691" y="116103"/>
                </a:lnTo>
                <a:lnTo>
                  <a:pt x="57691" y="38941"/>
                </a:lnTo>
                <a:lnTo>
                  <a:pt x="38220" y="38941"/>
                </a:lnTo>
                <a:lnTo>
                  <a:pt x="38220" y="58412"/>
                </a:lnTo>
                <a:lnTo>
                  <a:pt x="18749" y="58412"/>
                </a:lnTo>
                <a:lnTo>
                  <a:pt x="18749" y="38941"/>
                </a:lnTo>
                <a:lnTo>
                  <a:pt x="38220" y="38941"/>
                </a:lnTo>
                <a:lnTo>
                  <a:pt x="38220" y="19471"/>
                </a:lnTo>
                <a:lnTo>
                  <a:pt x="57691" y="19471"/>
                </a:lnTo>
                <a:lnTo>
                  <a:pt x="57691" y="0"/>
                </a:lnTo>
                <a:lnTo>
                  <a:pt x="77161" y="0"/>
                </a:lnTo>
                <a:close/>
                <a:moveTo>
                  <a:pt x="115382" y="38220"/>
                </a:moveTo>
                <a:lnTo>
                  <a:pt x="115382" y="57691"/>
                </a:lnTo>
                <a:lnTo>
                  <a:pt x="95911" y="57691"/>
                </a:lnTo>
                <a:lnTo>
                  <a:pt x="95911" y="38220"/>
                </a:lnTo>
                <a:lnTo>
                  <a:pt x="115382"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4" name="Google Shape;1794;p33"/>
          <p:cNvSpPr/>
          <p:nvPr/>
        </p:nvSpPr>
        <p:spPr>
          <a:xfrm>
            <a:off x="9820047" y="2843197"/>
            <a:ext cx="134852" cy="172351"/>
          </a:xfrm>
          <a:custGeom>
            <a:rect b="b" l="l" r="r" t="t"/>
            <a:pathLst>
              <a:path extrusionOk="0" h="172351" w="134852">
                <a:moveTo>
                  <a:pt x="115382" y="153602"/>
                </a:moveTo>
                <a:lnTo>
                  <a:pt x="115382" y="134131"/>
                </a:lnTo>
                <a:lnTo>
                  <a:pt x="134853" y="134131"/>
                </a:lnTo>
                <a:lnTo>
                  <a:pt x="134853" y="172351"/>
                </a:lnTo>
                <a:lnTo>
                  <a:pt x="0" y="172351"/>
                </a:lnTo>
                <a:lnTo>
                  <a:pt x="0" y="134131"/>
                </a:lnTo>
                <a:lnTo>
                  <a:pt x="19471" y="134131"/>
                </a:lnTo>
                <a:lnTo>
                  <a:pt x="19471" y="153602"/>
                </a:lnTo>
                <a:lnTo>
                  <a:pt x="115382" y="153602"/>
                </a:lnTo>
                <a:close/>
                <a:moveTo>
                  <a:pt x="76440" y="0"/>
                </a:moveTo>
                <a:lnTo>
                  <a:pt x="76440" y="77161"/>
                </a:lnTo>
                <a:lnTo>
                  <a:pt x="95911" y="77161"/>
                </a:lnTo>
                <a:lnTo>
                  <a:pt x="95911" y="96632"/>
                </a:lnTo>
                <a:lnTo>
                  <a:pt x="76440" y="96632"/>
                </a:lnTo>
                <a:lnTo>
                  <a:pt x="76440" y="116103"/>
                </a:lnTo>
                <a:lnTo>
                  <a:pt x="56970" y="116103"/>
                </a:lnTo>
                <a:lnTo>
                  <a:pt x="56970" y="96632"/>
                </a:lnTo>
                <a:lnTo>
                  <a:pt x="37500" y="96632"/>
                </a:lnTo>
                <a:lnTo>
                  <a:pt x="37500" y="77161"/>
                </a:lnTo>
                <a:lnTo>
                  <a:pt x="56970" y="77161"/>
                </a:lnTo>
                <a:lnTo>
                  <a:pt x="56970" y="0"/>
                </a:lnTo>
                <a:lnTo>
                  <a:pt x="76440" y="0"/>
                </a:lnTo>
                <a:close/>
                <a:moveTo>
                  <a:pt x="38221" y="57691"/>
                </a:moveTo>
                <a:lnTo>
                  <a:pt x="38221" y="77161"/>
                </a:lnTo>
                <a:lnTo>
                  <a:pt x="18749" y="77161"/>
                </a:lnTo>
                <a:lnTo>
                  <a:pt x="18749" y="57691"/>
                </a:lnTo>
                <a:lnTo>
                  <a:pt x="38221" y="57691"/>
                </a:lnTo>
                <a:close/>
                <a:moveTo>
                  <a:pt x="115382" y="57691"/>
                </a:moveTo>
                <a:lnTo>
                  <a:pt x="115382" y="77161"/>
                </a:lnTo>
                <a:lnTo>
                  <a:pt x="95911" y="77161"/>
                </a:lnTo>
                <a:lnTo>
                  <a:pt x="95911" y="57691"/>
                </a:lnTo>
                <a:lnTo>
                  <a:pt x="115382" y="5769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795" name="Google Shape;1795;p33"/>
          <p:cNvGrpSpPr/>
          <p:nvPr/>
        </p:nvGrpSpPr>
        <p:grpSpPr>
          <a:xfrm>
            <a:off x="10128998" y="2842836"/>
            <a:ext cx="170909" cy="173072"/>
            <a:chOff x="10106234" y="2834784"/>
            <a:chExt cx="170909" cy="173072"/>
          </a:xfrm>
        </p:grpSpPr>
        <p:sp>
          <p:nvSpPr>
            <p:cNvPr id="1796" name="Google Shape;1796;p33"/>
            <p:cNvSpPr/>
            <p:nvPr/>
          </p:nvSpPr>
          <p:spPr>
            <a:xfrm>
              <a:off x="10106234" y="2834784"/>
              <a:ext cx="170909" cy="173072"/>
            </a:xfrm>
            <a:custGeom>
              <a:rect b="b" l="l" r="r" t="t"/>
              <a:pathLst>
                <a:path extrusionOk="0" h="173072" w="170909">
                  <a:moveTo>
                    <a:pt x="60576" y="0"/>
                  </a:moveTo>
                  <a:lnTo>
                    <a:pt x="111055" y="0"/>
                  </a:lnTo>
                  <a:lnTo>
                    <a:pt x="111055" y="13702"/>
                  </a:lnTo>
                  <a:lnTo>
                    <a:pt x="144227" y="13702"/>
                  </a:lnTo>
                  <a:lnTo>
                    <a:pt x="144227" y="27403"/>
                  </a:lnTo>
                  <a:lnTo>
                    <a:pt x="157929" y="27403"/>
                  </a:lnTo>
                  <a:lnTo>
                    <a:pt x="157929" y="60575"/>
                  </a:lnTo>
                  <a:lnTo>
                    <a:pt x="144227" y="60575"/>
                  </a:lnTo>
                  <a:lnTo>
                    <a:pt x="144227" y="27403"/>
                  </a:lnTo>
                  <a:lnTo>
                    <a:pt x="111055" y="27403"/>
                  </a:lnTo>
                  <a:lnTo>
                    <a:pt x="111055" y="13702"/>
                  </a:lnTo>
                  <a:lnTo>
                    <a:pt x="60576" y="13702"/>
                  </a:lnTo>
                  <a:lnTo>
                    <a:pt x="60576" y="0"/>
                  </a:lnTo>
                  <a:close/>
                  <a:moveTo>
                    <a:pt x="60576" y="159371"/>
                  </a:moveTo>
                  <a:lnTo>
                    <a:pt x="111055" y="159371"/>
                  </a:lnTo>
                  <a:lnTo>
                    <a:pt x="111055" y="173073"/>
                  </a:lnTo>
                  <a:lnTo>
                    <a:pt x="60576" y="173073"/>
                  </a:lnTo>
                  <a:lnTo>
                    <a:pt x="60576" y="159371"/>
                  </a:lnTo>
                  <a:close/>
                  <a:moveTo>
                    <a:pt x="60576" y="13702"/>
                  </a:moveTo>
                  <a:lnTo>
                    <a:pt x="28124" y="13702"/>
                  </a:lnTo>
                  <a:lnTo>
                    <a:pt x="28124" y="27403"/>
                  </a:lnTo>
                  <a:lnTo>
                    <a:pt x="14423" y="27403"/>
                  </a:lnTo>
                  <a:lnTo>
                    <a:pt x="14423" y="60575"/>
                  </a:lnTo>
                  <a:lnTo>
                    <a:pt x="28124" y="60575"/>
                  </a:lnTo>
                  <a:lnTo>
                    <a:pt x="28124" y="27403"/>
                  </a:lnTo>
                  <a:lnTo>
                    <a:pt x="60576" y="27403"/>
                  </a:lnTo>
                  <a:lnTo>
                    <a:pt x="60576" y="13702"/>
                  </a:lnTo>
                  <a:close/>
                  <a:moveTo>
                    <a:pt x="60576" y="145669"/>
                  </a:moveTo>
                  <a:lnTo>
                    <a:pt x="28124" y="145669"/>
                  </a:lnTo>
                  <a:lnTo>
                    <a:pt x="28124" y="112497"/>
                  </a:lnTo>
                  <a:lnTo>
                    <a:pt x="14423" y="112497"/>
                  </a:lnTo>
                  <a:lnTo>
                    <a:pt x="14423" y="145669"/>
                  </a:lnTo>
                  <a:lnTo>
                    <a:pt x="28124" y="145669"/>
                  </a:lnTo>
                  <a:lnTo>
                    <a:pt x="28124" y="159371"/>
                  </a:lnTo>
                  <a:lnTo>
                    <a:pt x="60576" y="159371"/>
                  </a:lnTo>
                  <a:lnTo>
                    <a:pt x="60576" y="145669"/>
                  </a:lnTo>
                  <a:close/>
                  <a:moveTo>
                    <a:pt x="143506" y="112497"/>
                  </a:moveTo>
                  <a:lnTo>
                    <a:pt x="143506" y="145669"/>
                  </a:lnTo>
                  <a:lnTo>
                    <a:pt x="110334" y="145669"/>
                  </a:lnTo>
                  <a:lnTo>
                    <a:pt x="110334" y="159371"/>
                  </a:lnTo>
                  <a:lnTo>
                    <a:pt x="143506" y="159371"/>
                  </a:lnTo>
                  <a:lnTo>
                    <a:pt x="143506" y="145669"/>
                  </a:lnTo>
                  <a:lnTo>
                    <a:pt x="157208" y="145669"/>
                  </a:lnTo>
                  <a:lnTo>
                    <a:pt x="157208" y="112497"/>
                  </a:lnTo>
                  <a:lnTo>
                    <a:pt x="143506" y="112497"/>
                  </a:lnTo>
                  <a:close/>
                  <a:moveTo>
                    <a:pt x="0" y="112497"/>
                  </a:moveTo>
                  <a:lnTo>
                    <a:pt x="0" y="60575"/>
                  </a:lnTo>
                  <a:lnTo>
                    <a:pt x="13702" y="60575"/>
                  </a:lnTo>
                  <a:lnTo>
                    <a:pt x="13702" y="112497"/>
                  </a:lnTo>
                  <a:lnTo>
                    <a:pt x="0" y="112497"/>
                  </a:lnTo>
                  <a:close/>
                  <a:moveTo>
                    <a:pt x="157208" y="60575"/>
                  </a:moveTo>
                  <a:lnTo>
                    <a:pt x="157208" y="112497"/>
                  </a:lnTo>
                  <a:lnTo>
                    <a:pt x="170910" y="112497"/>
                  </a:lnTo>
                  <a:lnTo>
                    <a:pt x="170910" y="60575"/>
                  </a:lnTo>
                  <a:lnTo>
                    <a:pt x="157208" y="6057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797" name="Google Shape;1797;p33"/>
            <p:cNvSpPr/>
            <p:nvPr/>
          </p:nvSpPr>
          <p:spPr>
            <a:xfrm>
              <a:off x="10157435" y="2875167"/>
              <a:ext cx="69229" cy="92305"/>
            </a:xfrm>
            <a:custGeom>
              <a:rect b="b" l="l" r="r" t="t"/>
              <a:pathLst>
                <a:path extrusionOk="0" h="92305" w="69229">
                  <a:moveTo>
                    <a:pt x="53364" y="54085"/>
                  </a:moveTo>
                  <a:lnTo>
                    <a:pt x="61297" y="54085"/>
                  </a:lnTo>
                  <a:lnTo>
                    <a:pt x="61297" y="46153"/>
                  </a:lnTo>
                  <a:lnTo>
                    <a:pt x="53364" y="46153"/>
                  </a:lnTo>
                  <a:lnTo>
                    <a:pt x="53364" y="54085"/>
                  </a:lnTo>
                  <a:close/>
                  <a:moveTo>
                    <a:pt x="46153" y="54085"/>
                  </a:moveTo>
                  <a:lnTo>
                    <a:pt x="54085" y="54085"/>
                  </a:lnTo>
                  <a:lnTo>
                    <a:pt x="54085" y="46153"/>
                  </a:lnTo>
                  <a:lnTo>
                    <a:pt x="46153" y="46153"/>
                  </a:lnTo>
                  <a:lnTo>
                    <a:pt x="46153" y="54085"/>
                  </a:lnTo>
                  <a:close/>
                  <a:moveTo>
                    <a:pt x="38221" y="54085"/>
                  </a:moveTo>
                  <a:lnTo>
                    <a:pt x="46153" y="54085"/>
                  </a:lnTo>
                  <a:lnTo>
                    <a:pt x="46153" y="46153"/>
                  </a:lnTo>
                  <a:lnTo>
                    <a:pt x="38221" y="46153"/>
                  </a:lnTo>
                  <a:lnTo>
                    <a:pt x="38221" y="54085"/>
                  </a:lnTo>
                  <a:close/>
                  <a:moveTo>
                    <a:pt x="30288" y="54085"/>
                  </a:moveTo>
                  <a:lnTo>
                    <a:pt x="38221" y="54085"/>
                  </a:lnTo>
                  <a:lnTo>
                    <a:pt x="38221" y="46153"/>
                  </a:lnTo>
                  <a:lnTo>
                    <a:pt x="30288" y="46153"/>
                  </a:lnTo>
                  <a:lnTo>
                    <a:pt x="30288" y="54085"/>
                  </a:lnTo>
                  <a:close/>
                  <a:moveTo>
                    <a:pt x="23077" y="54085"/>
                  </a:moveTo>
                  <a:lnTo>
                    <a:pt x="31009" y="54085"/>
                  </a:lnTo>
                  <a:lnTo>
                    <a:pt x="31009" y="46153"/>
                  </a:lnTo>
                  <a:lnTo>
                    <a:pt x="23077" y="46153"/>
                  </a:lnTo>
                  <a:lnTo>
                    <a:pt x="23077" y="54085"/>
                  </a:lnTo>
                  <a:close/>
                  <a:moveTo>
                    <a:pt x="15145" y="54085"/>
                  </a:moveTo>
                  <a:lnTo>
                    <a:pt x="23077" y="54085"/>
                  </a:lnTo>
                  <a:lnTo>
                    <a:pt x="23077" y="46153"/>
                  </a:lnTo>
                  <a:lnTo>
                    <a:pt x="15145" y="46153"/>
                  </a:lnTo>
                  <a:lnTo>
                    <a:pt x="15145" y="54085"/>
                  </a:lnTo>
                  <a:close/>
                  <a:moveTo>
                    <a:pt x="7933" y="54085"/>
                  </a:moveTo>
                  <a:lnTo>
                    <a:pt x="15866" y="54085"/>
                  </a:lnTo>
                  <a:lnTo>
                    <a:pt x="15866" y="46153"/>
                  </a:lnTo>
                  <a:lnTo>
                    <a:pt x="7933" y="46153"/>
                  </a:lnTo>
                  <a:lnTo>
                    <a:pt x="7933" y="54085"/>
                  </a:lnTo>
                  <a:close/>
                  <a:moveTo>
                    <a:pt x="0" y="54085"/>
                  </a:moveTo>
                  <a:lnTo>
                    <a:pt x="7933" y="54085"/>
                  </a:lnTo>
                  <a:lnTo>
                    <a:pt x="7933" y="46153"/>
                  </a:lnTo>
                  <a:lnTo>
                    <a:pt x="0" y="46153"/>
                  </a:lnTo>
                  <a:lnTo>
                    <a:pt x="0" y="54085"/>
                  </a:lnTo>
                  <a:close/>
                  <a:moveTo>
                    <a:pt x="7933" y="46153"/>
                  </a:moveTo>
                  <a:lnTo>
                    <a:pt x="15866" y="46153"/>
                  </a:lnTo>
                  <a:lnTo>
                    <a:pt x="15866" y="38220"/>
                  </a:lnTo>
                  <a:lnTo>
                    <a:pt x="7933" y="38220"/>
                  </a:lnTo>
                  <a:lnTo>
                    <a:pt x="7933" y="46153"/>
                  </a:lnTo>
                  <a:close/>
                  <a:moveTo>
                    <a:pt x="46153" y="46153"/>
                  </a:moveTo>
                  <a:lnTo>
                    <a:pt x="54085" y="46153"/>
                  </a:lnTo>
                  <a:lnTo>
                    <a:pt x="54085" y="38220"/>
                  </a:lnTo>
                  <a:lnTo>
                    <a:pt x="46153" y="38220"/>
                  </a:lnTo>
                  <a:lnTo>
                    <a:pt x="46153" y="46153"/>
                  </a:lnTo>
                  <a:close/>
                  <a:moveTo>
                    <a:pt x="38221" y="46153"/>
                  </a:moveTo>
                  <a:lnTo>
                    <a:pt x="46153" y="46153"/>
                  </a:lnTo>
                  <a:lnTo>
                    <a:pt x="46153" y="38220"/>
                  </a:lnTo>
                  <a:lnTo>
                    <a:pt x="38221" y="38220"/>
                  </a:lnTo>
                  <a:lnTo>
                    <a:pt x="38221" y="46153"/>
                  </a:lnTo>
                  <a:close/>
                  <a:moveTo>
                    <a:pt x="30288" y="46153"/>
                  </a:moveTo>
                  <a:lnTo>
                    <a:pt x="38221" y="46153"/>
                  </a:lnTo>
                  <a:lnTo>
                    <a:pt x="38221" y="38220"/>
                  </a:lnTo>
                  <a:lnTo>
                    <a:pt x="30288" y="38220"/>
                  </a:lnTo>
                  <a:lnTo>
                    <a:pt x="30288" y="46153"/>
                  </a:lnTo>
                  <a:close/>
                  <a:moveTo>
                    <a:pt x="23077" y="46153"/>
                  </a:moveTo>
                  <a:lnTo>
                    <a:pt x="31009" y="46153"/>
                  </a:lnTo>
                  <a:lnTo>
                    <a:pt x="31009" y="38220"/>
                  </a:lnTo>
                  <a:lnTo>
                    <a:pt x="23077" y="38220"/>
                  </a:lnTo>
                  <a:lnTo>
                    <a:pt x="23077" y="46153"/>
                  </a:lnTo>
                  <a:close/>
                  <a:moveTo>
                    <a:pt x="15145" y="46153"/>
                  </a:moveTo>
                  <a:lnTo>
                    <a:pt x="23077" y="46153"/>
                  </a:lnTo>
                  <a:lnTo>
                    <a:pt x="23077" y="38220"/>
                  </a:lnTo>
                  <a:lnTo>
                    <a:pt x="15145" y="38220"/>
                  </a:lnTo>
                  <a:lnTo>
                    <a:pt x="15145" y="46153"/>
                  </a:lnTo>
                  <a:close/>
                  <a:moveTo>
                    <a:pt x="15145" y="38220"/>
                  </a:moveTo>
                  <a:lnTo>
                    <a:pt x="23077" y="38220"/>
                  </a:lnTo>
                  <a:lnTo>
                    <a:pt x="23077" y="30288"/>
                  </a:lnTo>
                  <a:lnTo>
                    <a:pt x="15145" y="30288"/>
                  </a:lnTo>
                  <a:lnTo>
                    <a:pt x="15145" y="38220"/>
                  </a:lnTo>
                  <a:close/>
                  <a:moveTo>
                    <a:pt x="23077" y="38220"/>
                  </a:moveTo>
                  <a:lnTo>
                    <a:pt x="31009" y="38220"/>
                  </a:lnTo>
                  <a:lnTo>
                    <a:pt x="31009" y="30288"/>
                  </a:lnTo>
                  <a:lnTo>
                    <a:pt x="23077" y="30288"/>
                  </a:lnTo>
                  <a:lnTo>
                    <a:pt x="23077" y="38220"/>
                  </a:lnTo>
                  <a:close/>
                  <a:moveTo>
                    <a:pt x="30288" y="38220"/>
                  </a:moveTo>
                  <a:lnTo>
                    <a:pt x="38221" y="38220"/>
                  </a:lnTo>
                  <a:lnTo>
                    <a:pt x="38221" y="30288"/>
                  </a:lnTo>
                  <a:lnTo>
                    <a:pt x="30288" y="30288"/>
                  </a:lnTo>
                  <a:lnTo>
                    <a:pt x="30288" y="38220"/>
                  </a:lnTo>
                  <a:close/>
                  <a:moveTo>
                    <a:pt x="38221" y="38220"/>
                  </a:moveTo>
                  <a:lnTo>
                    <a:pt x="46153" y="38220"/>
                  </a:lnTo>
                  <a:lnTo>
                    <a:pt x="46153" y="30288"/>
                  </a:lnTo>
                  <a:lnTo>
                    <a:pt x="38221" y="30288"/>
                  </a:lnTo>
                  <a:lnTo>
                    <a:pt x="38221" y="38220"/>
                  </a:lnTo>
                  <a:close/>
                  <a:moveTo>
                    <a:pt x="38221" y="31009"/>
                  </a:moveTo>
                  <a:lnTo>
                    <a:pt x="46153" y="31009"/>
                  </a:lnTo>
                  <a:lnTo>
                    <a:pt x="46153" y="23076"/>
                  </a:lnTo>
                  <a:lnTo>
                    <a:pt x="38221" y="23076"/>
                  </a:lnTo>
                  <a:lnTo>
                    <a:pt x="38221" y="31009"/>
                  </a:lnTo>
                  <a:close/>
                  <a:moveTo>
                    <a:pt x="38221" y="23076"/>
                  </a:moveTo>
                  <a:lnTo>
                    <a:pt x="46153" y="23076"/>
                  </a:lnTo>
                  <a:lnTo>
                    <a:pt x="46153" y="15144"/>
                  </a:lnTo>
                  <a:lnTo>
                    <a:pt x="38221" y="15144"/>
                  </a:lnTo>
                  <a:lnTo>
                    <a:pt x="38221" y="23076"/>
                  </a:lnTo>
                  <a:close/>
                  <a:moveTo>
                    <a:pt x="38221" y="15865"/>
                  </a:moveTo>
                  <a:lnTo>
                    <a:pt x="46153" y="15865"/>
                  </a:lnTo>
                  <a:lnTo>
                    <a:pt x="46153" y="7932"/>
                  </a:lnTo>
                  <a:lnTo>
                    <a:pt x="38221" y="7932"/>
                  </a:lnTo>
                  <a:lnTo>
                    <a:pt x="38221" y="15865"/>
                  </a:lnTo>
                  <a:close/>
                  <a:moveTo>
                    <a:pt x="38221" y="7932"/>
                  </a:moveTo>
                  <a:lnTo>
                    <a:pt x="46153" y="7932"/>
                  </a:lnTo>
                  <a:lnTo>
                    <a:pt x="46153" y="0"/>
                  </a:lnTo>
                  <a:lnTo>
                    <a:pt x="38221" y="0"/>
                  </a:lnTo>
                  <a:lnTo>
                    <a:pt x="38221" y="7932"/>
                  </a:lnTo>
                  <a:close/>
                  <a:moveTo>
                    <a:pt x="30288" y="7932"/>
                  </a:moveTo>
                  <a:lnTo>
                    <a:pt x="38221" y="7932"/>
                  </a:lnTo>
                  <a:lnTo>
                    <a:pt x="38221" y="0"/>
                  </a:lnTo>
                  <a:lnTo>
                    <a:pt x="30288" y="0"/>
                  </a:lnTo>
                  <a:lnTo>
                    <a:pt x="30288" y="7932"/>
                  </a:lnTo>
                  <a:close/>
                  <a:moveTo>
                    <a:pt x="23077" y="7932"/>
                  </a:moveTo>
                  <a:lnTo>
                    <a:pt x="31009" y="7932"/>
                  </a:lnTo>
                  <a:lnTo>
                    <a:pt x="31009" y="0"/>
                  </a:lnTo>
                  <a:lnTo>
                    <a:pt x="23077" y="0"/>
                  </a:lnTo>
                  <a:lnTo>
                    <a:pt x="23077" y="7932"/>
                  </a:lnTo>
                  <a:close/>
                  <a:moveTo>
                    <a:pt x="15145" y="7932"/>
                  </a:moveTo>
                  <a:lnTo>
                    <a:pt x="23077" y="7932"/>
                  </a:lnTo>
                  <a:lnTo>
                    <a:pt x="23077" y="0"/>
                  </a:lnTo>
                  <a:lnTo>
                    <a:pt x="15145" y="0"/>
                  </a:lnTo>
                  <a:lnTo>
                    <a:pt x="15145" y="7932"/>
                  </a:lnTo>
                  <a:close/>
                  <a:moveTo>
                    <a:pt x="15145" y="15865"/>
                  </a:moveTo>
                  <a:lnTo>
                    <a:pt x="23077" y="15865"/>
                  </a:lnTo>
                  <a:lnTo>
                    <a:pt x="23077" y="7932"/>
                  </a:lnTo>
                  <a:lnTo>
                    <a:pt x="15145" y="7932"/>
                  </a:lnTo>
                  <a:lnTo>
                    <a:pt x="15145" y="15865"/>
                  </a:lnTo>
                  <a:close/>
                  <a:moveTo>
                    <a:pt x="15145" y="23076"/>
                  </a:moveTo>
                  <a:lnTo>
                    <a:pt x="23077" y="23076"/>
                  </a:lnTo>
                  <a:lnTo>
                    <a:pt x="23077" y="15144"/>
                  </a:lnTo>
                  <a:lnTo>
                    <a:pt x="15145" y="15144"/>
                  </a:lnTo>
                  <a:lnTo>
                    <a:pt x="15145" y="23076"/>
                  </a:lnTo>
                  <a:close/>
                  <a:moveTo>
                    <a:pt x="15145" y="31009"/>
                  </a:moveTo>
                  <a:lnTo>
                    <a:pt x="23077" y="31009"/>
                  </a:lnTo>
                  <a:lnTo>
                    <a:pt x="23077" y="23076"/>
                  </a:lnTo>
                  <a:lnTo>
                    <a:pt x="15145" y="23076"/>
                  </a:lnTo>
                  <a:lnTo>
                    <a:pt x="15145" y="31009"/>
                  </a:lnTo>
                  <a:close/>
                  <a:moveTo>
                    <a:pt x="23077" y="31009"/>
                  </a:moveTo>
                  <a:lnTo>
                    <a:pt x="31009" y="31009"/>
                  </a:lnTo>
                  <a:lnTo>
                    <a:pt x="31009" y="23076"/>
                  </a:lnTo>
                  <a:lnTo>
                    <a:pt x="23077" y="23076"/>
                  </a:lnTo>
                  <a:lnTo>
                    <a:pt x="23077" y="31009"/>
                  </a:lnTo>
                  <a:close/>
                  <a:moveTo>
                    <a:pt x="30288" y="31009"/>
                  </a:moveTo>
                  <a:lnTo>
                    <a:pt x="38221" y="31009"/>
                  </a:lnTo>
                  <a:lnTo>
                    <a:pt x="38221" y="23076"/>
                  </a:lnTo>
                  <a:lnTo>
                    <a:pt x="30288" y="23076"/>
                  </a:lnTo>
                  <a:lnTo>
                    <a:pt x="30288" y="31009"/>
                  </a:lnTo>
                  <a:close/>
                  <a:moveTo>
                    <a:pt x="30288" y="23076"/>
                  </a:moveTo>
                  <a:lnTo>
                    <a:pt x="38221" y="23076"/>
                  </a:lnTo>
                  <a:lnTo>
                    <a:pt x="38221" y="15144"/>
                  </a:lnTo>
                  <a:lnTo>
                    <a:pt x="30288" y="15144"/>
                  </a:lnTo>
                  <a:lnTo>
                    <a:pt x="30288" y="23076"/>
                  </a:lnTo>
                  <a:close/>
                  <a:moveTo>
                    <a:pt x="30288" y="15865"/>
                  </a:moveTo>
                  <a:lnTo>
                    <a:pt x="38221" y="15865"/>
                  </a:lnTo>
                  <a:lnTo>
                    <a:pt x="38221" y="7932"/>
                  </a:lnTo>
                  <a:lnTo>
                    <a:pt x="30288" y="7932"/>
                  </a:lnTo>
                  <a:lnTo>
                    <a:pt x="30288" y="15865"/>
                  </a:lnTo>
                  <a:close/>
                  <a:moveTo>
                    <a:pt x="23077" y="15865"/>
                  </a:moveTo>
                  <a:lnTo>
                    <a:pt x="31009" y="15865"/>
                  </a:lnTo>
                  <a:lnTo>
                    <a:pt x="31009" y="7932"/>
                  </a:lnTo>
                  <a:lnTo>
                    <a:pt x="23077" y="7932"/>
                  </a:lnTo>
                  <a:lnTo>
                    <a:pt x="23077" y="15865"/>
                  </a:lnTo>
                  <a:close/>
                  <a:moveTo>
                    <a:pt x="23077" y="23076"/>
                  </a:moveTo>
                  <a:lnTo>
                    <a:pt x="31009" y="23076"/>
                  </a:lnTo>
                  <a:lnTo>
                    <a:pt x="31009" y="15144"/>
                  </a:lnTo>
                  <a:lnTo>
                    <a:pt x="23077" y="15144"/>
                  </a:lnTo>
                  <a:lnTo>
                    <a:pt x="23077" y="23076"/>
                  </a:lnTo>
                  <a:close/>
                  <a:moveTo>
                    <a:pt x="61297" y="54085"/>
                  </a:moveTo>
                  <a:lnTo>
                    <a:pt x="69230" y="54085"/>
                  </a:lnTo>
                  <a:lnTo>
                    <a:pt x="69230" y="46153"/>
                  </a:lnTo>
                  <a:lnTo>
                    <a:pt x="61297" y="46153"/>
                  </a:lnTo>
                  <a:lnTo>
                    <a:pt x="61297" y="54085"/>
                  </a:lnTo>
                  <a:close/>
                  <a:moveTo>
                    <a:pt x="53364" y="46153"/>
                  </a:moveTo>
                  <a:lnTo>
                    <a:pt x="61297" y="46153"/>
                  </a:lnTo>
                  <a:lnTo>
                    <a:pt x="61297" y="38220"/>
                  </a:lnTo>
                  <a:lnTo>
                    <a:pt x="53364" y="38220"/>
                  </a:lnTo>
                  <a:lnTo>
                    <a:pt x="53364" y="46153"/>
                  </a:lnTo>
                  <a:close/>
                  <a:moveTo>
                    <a:pt x="46153" y="38220"/>
                  </a:moveTo>
                  <a:lnTo>
                    <a:pt x="54085" y="38220"/>
                  </a:lnTo>
                  <a:lnTo>
                    <a:pt x="54085" y="30288"/>
                  </a:lnTo>
                  <a:lnTo>
                    <a:pt x="46153" y="30288"/>
                  </a:lnTo>
                  <a:lnTo>
                    <a:pt x="46153" y="38220"/>
                  </a:lnTo>
                  <a:close/>
                  <a:moveTo>
                    <a:pt x="46153" y="31009"/>
                  </a:moveTo>
                  <a:lnTo>
                    <a:pt x="54085" y="31009"/>
                  </a:lnTo>
                  <a:lnTo>
                    <a:pt x="54085" y="23076"/>
                  </a:lnTo>
                  <a:lnTo>
                    <a:pt x="46153" y="23076"/>
                  </a:lnTo>
                  <a:lnTo>
                    <a:pt x="46153" y="31009"/>
                  </a:lnTo>
                  <a:close/>
                  <a:moveTo>
                    <a:pt x="46153" y="23076"/>
                  </a:moveTo>
                  <a:lnTo>
                    <a:pt x="54085" y="23076"/>
                  </a:lnTo>
                  <a:lnTo>
                    <a:pt x="54085" y="15144"/>
                  </a:lnTo>
                  <a:lnTo>
                    <a:pt x="46153" y="15144"/>
                  </a:lnTo>
                  <a:lnTo>
                    <a:pt x="46153" y="23076"/>
                  </a:lnTo>
                  <a:close/>
                  <a:moveTo>
                    <a:pt x="46153" y="15865"/>
                  </a:moveTo>
                  <a:lnTo>
                    <a:pt x="54085" y="15865"/>
                  </a:lnTo>
                  <a:lnTo>
                    <a:pt x="54085" y="7932"/>
                  </a:lnTo>
                  <a:lnTo>
                    <a:pt x="46153" y="7932"/>
                  </a:lnTo>
                  <a:lnTo>
                    <a:pt x="46153" y="15865"/>
                  </a:lnTo>
                  <a:close/>
                  <a:moveTo>
                    <a:pt x="46153" y="7932"/>
                  </a:moveTo>
                  <a:lnTo>
                    <a:pt x="54085" y="7932"/>
                  </a:lnTo>
                  <a:lnTo>
                    <a:pt x="54085" y="0"/>
                  </a:lnTo>
                  <a:lnTo>
                    <a:pt x="46153" y="0"/>
                  </a:lnTo>
                  <a:lnTo>
                    <a:pt x="46153" y="7932"/>
                  </a:lnTo>
                  <a:close/>
                  <a:moveTo>
                    <a:pt x="30288" y="61297"/>
                  </a:moveTo>
                  <a:lnTo>
                    <a:pt x="38221" y="61297"/>
                  </a:lnTo>
                  <a:lnTo>
                    <a:pt x="38221" y="53364"/>
                  </a:lnTo>
                  <a:lnTo>
                    <a:pt x="30288" y="53364"/>
                  </a:lnTo>
                  <a:lnTo>
                    <a:pt x="30288" y="61297"/>
                  </a:lnTo>
                  <a:close/>
                  <a:moveTo>
                    <a:pt x="30288" y="69229"/>
                  </a:moveTo>
                  <a:lnTo>
                    <a:pt x="38221" y="69229"/>
                  </a:lnTo>
                  <a:lnTo>
                    <a:pt x="38221" y="61297"/>
                  </a:lnTo>
                  <a:lnTo>
                    <a:pt x="30288" y="61297"/>
                  </a:lnTo>
                  <a:lnTo>
                    <a:pt x="30288" y="69229"/>
                  </a:lnTo>
                  <a:close/>
                  <a:moveTo>
                    <a:pt x="30288" y="76440"/>
                  </a:moveTo>
                  <a:lnTo>
                    <a:pt x="38221" y="76440"/>
                  </a:lnTo>
                  <a:lnTo>
                    <a:pt x="38221" y="68508"/>
                  </a:lnTo>
                  <a:lnTo>
                    <a:pt x="30288" y="68508"/>
                  </a:lnTo>
                  <a:lnTo>
                    <a:pt x="30288" y="76440"/>
                  </a:lnTo>
                  <a:close/>
                  <a:moveTo>
                    <a:pt x="30288" y="84373"/>
                  </a:moveTo>
                  <a:lnTo>
                    <a:pt x="38221" y="84373"/>
                  </a:lnTo>
                  <a:lnTo>
                    <a:pt x="38221" y="76440"/>
                  </a:lnTo>
                  <a:lnTo>
                    <a:pt x="30288" y="76440"/>
                  </a:lnTo>
                  <a:lnTo>
                    <a:pt x="30288" y="84373"/>
                  </a:lnTo>
                  <a:close/>
                  <a:moveTo>
                    <a:pt x="30288" y="92305"/>
                  </a:moveTo>
                  <a:lnTo>
                    <a:pt x="38221" y="92305"/>
                  </a:lnTo>
                  <a:lnTo>
                    <a:pt x="38221" y="84373"/>
                  </a:lnTo>
                  <a:lnTo>
                    <a:pt x="30288" y="84373"/>
                  </a:lnTo>
                  <a:lnTo>
                    <a:pt x="30288" y="92305"/>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798" name="Google Shape;1798;p33"/>
          <p:cNvGrpSpPr/>
          <p:nvPr/>
        </p:nvGrpSpPr>
        <p:grpSpPr>
          <a:xfrm>
            <a:off x="10474013" y="2842836"/>
            <a:ext cx="126199" cy="173072"/>
            <a:chOff x="10474013" y="2834784"/>
            <a:chExt cx="126199" cy="173072"/>
          </a:xfrm>
        </p:grpSpPr>
        <p:sp>
          <p:nvSpPr>
            <p:cNvPr id="1799" name="Google Shape;1799;p33"/>
            <p:cNvSpPr/>
            <p:nvPr/>
          </p:nvSpPr>
          <p:spPr>
            <a:xfrm>
              <a:off x="10593722" y="2841274"/>
              <a:ext cx="6490" cy="160092"/>
            </a:xfrm>
            <a:custGeom>
              <a:rect b="b" l="l" r="r" t="t"/>
              <a:pathLst>
                <a:path extrusionOk="0" h="160092" w="6490">
                  <a:moveTo>
                    <a:pt x="6490" y="0"/>
                  </a:moveTo>
                  <a:lnTo>
                    <a:pt x="0" y="0"/>
                  </a:lnTo>
                  <a:lnTo>
                    <a:pt x="0" y="160092"/>
                  </a:lnTo>
                  <a:lnTo>
                    <a:pt x="6490" y="160092"/>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0" name="Google Shape;1800;p33"/>
            <p:cNvSpPr/>
            <p:nvPr/>
          </p:nvSpPr>
          <p:spPr>
            <a:xfrm>
              <a:off x="10480504" y="3001366"/>
              <a:ext cx="113217" cy="6490"/>
            </a:xfrm>
            <a:custGeom>
              <a:rect b="b" l="l" r="r" t="t"/>
              <a:pathLst>
                <a:path extrusionOk="0" h="6490" w="113217">
                  <a:moveTo>
                    <a:pt x="113218" y="0"/>
                  </a:moveTo>
                  <a:lnTo>
                    <a:pt x="0" y="0"/>
                  </a:lnTo>
                  <a:lnTo>
                    <a:pt x="0" y="6490"/>
                  </a:lnTo>
                  <a:lnTo>
                    <a:pt x="113218" y="6490"/>
                  </a:lnTo>
                  <a:lnTo>
                    <a:pt x="11321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1" name="Google Shape;1801;p33"/>
            <p:cNvSpPr/>
            <p:nvPr/>
          </p:nvSpPr>
          <p:spPr>
            <a:xfrm>
              <a:off x="10580742" y="2854975"/>
              <a:ext cx="6490" cy="26682"/>
            </a:xfrm>
            <a:custGeom>
              <a:rect b="b" l="l" r="r" t="t"/>
              <a:pathLst>
                <a:path extrusionOk="0" h="26682" w="6490">
                  <a:moveTo>
                    <a:pt x="6490" y="0"/>
                  </a:moveTo>
                  <a:lnTo>
                    <a:pt x="0" y="0"/>
                  </a:lnTo>
                  <a:lnTo>
                    <a:pt x="0" y="26682"/>
                  </a:lnTo>
                  <a:lnTo>
                    <a:pt x="6490" y="26682"/>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2" name="Google Shape;1802;p33"/>
            <p:cNvSpPr/>
            <p:nvPr/>
          </p:nvSpPr>
          <p:spPr>
            <a:xfrm>
              <a:off x="10567040" y="2921320"/>
              <a:ext cx="20192" cy="73555"/>
            </a:xfrm>
            <a:custGeom>
              <a:rect b="b" l="l" r="r" t="t"/>
              <a:pathLst>
                <a:path extrusionOk="0" h="73555" w="20192">
                  <a:moveTo>
                    <a:pt x="0" y="0"/>
                  </a:moveTo>
                  <a:lnTo>
                    <a:pt x="0" y="73556"/>
                  </a:lnTo>
                  <a:lnTo>
                    <a:pt x="20192" y="73556"/>
                  </a:lnTo>
                  <a:lnTo>
                    <a:pt x="20192" y="0"/>
                  </a:lnTo>
                  <a:lnTo>
                    <a:pt x="0" y="0"/>
                  </a:lnTo>
                  <a:close/>
                  <a:moveTo>
                    <a:pt x="12981" y="66344"/>
                  </a:moveTo>
                  <a:lnTo>
                    <a:pt x="6490" y="66344"/>
                  </a:lnTo>
                  <a:lnTo>
                    <a:pt x="6490" y="6490"/>
                  </a:lnTo>
                  <a:lnTo>
                    <a:pt x="12981" y="6490"/>
                  </a:lnTo>
                  <a:lnTo>
                    <a:pt x="12981" y="6634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3" name="Google Shape;1803;p33"/>
            <p:cNvSpPr/>
            <p:nvPr/>
          </p:nvSpPr>
          <p:spPr>
            <a:xfrm>
              <a:off x="10567040" y="2894638"/>
              <a:ext cx="20192" cy="20191"/>
            </a:xfrm>
            <a:custGeom>
              <a:rect b="b" l="l" r="r" t="t"/>
              <a:pathLst>
                <a:path extrusionOk="0" h="20191" w="20192">
                  <a:moveTo>
                    <a:pt x="0" y="0"/>
                  </a:moveTo>
                  <a:lnTo>
                    <a:pt x="0" y="20192"/>
                  </a:lnTo>
                  <a:lnTo>
                    <a:pt x="20192" y="20192"/>
                  </a:lnTo>
                  <a:lnTo>
                    <a:pt x="20192" y="0"/>
                  </a:lnTo>
                  <a:lnTo>
                    <a:pt x="0" y="0"/>
                  </a:lnTo>
                  <a:close/>
                  <a:moveTo>
                    <a:pt x="12981" y="13702"/>
                  </a:moveTo>
                  <a:lnTo>
                    <a:pt x="6490" y="13702"/>
                  </a:lnTo>
                  <a:lnTo>
                    <a:pt x="6490" y="7211"/>
                  </a:lnTo>
                  <a:lnTo>
                    <a:pt x="12981" y="7211"/>
                  </a:lnTo>
                  <a:lnTo>
                    <a:pt x="12981" y="1370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4" name="Google Shape;1804;p33"/>
            <p:cNvSpPr/>
            <p:nvPr/>
          </p:nvSpPr>
          <p:spPr>
            <a:xfrm>
              <a:off x="10493485" y="2881658"/>
              <a:ext cx="86536" cy="6490"/>
            </a:xfrm>
            <a:custGeom>
              <a:rect b="b" l="l" r="r" t="t"/>
              <a:pathLst>
                <a:path extrusionOk="0" h="6490" w="86536">
                  <a:moveTo>
                    <a:pt x="86536" y="0"/>
                  </a:moveTo>
                  <a:lnTo>
                    <a:pt x="0" y="0"/>
                  </a:lnTo>
                  <a:lnTo>
                    <a:pt x="0" y="6490"/>
                  </a:lnTo>
                  <a:lnTo>
                    <a:pt x="86536" y="6490"/>
                  </a:lnTo>
                  <a:lnTo>
                    <a:pt x="8653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5" name="Google Shape;1805;p33"/>
            <p:cNvSpPr/>
            <p:nvPr/>
          </p:nvSpPr>
          <p:spPr>
            <a:xfrm>
              <a:off x="10540358" y="2974684"/>
              <a:ext cx="20191" cy="20191"/>
            </a:xfrm>
            <a:custGeom>
              <a:rect b="b" l="l" r="r" t="t"/>
              <a:pathLst>
                <a:path extrusionOk="0" h="20191" w="20191">
                  <a:moveTo>
                    <a:pt x="0" y="0"/>
                  </a:moveTo>
                  <a:lnTo>
                    <a:pt x="0" y="20192"/>
                  </a:lnTo>
                  <a:lnTo>
                    <a:pt x="20191" y="20192"/>
                  </a:lnTo>
                  <a:lnTo>
                    <a:pt x="20191" y="0"/>
                  </a:lnTo>
                  <a:lnTo>
                    <a:pt x="0" y="0"/>
                  </a:lnTo>
                  <a:close/>
                  <a:moveTo>
                    <a:pt x="13701" y="12980"/>
                  </a:moveTo>
                  <a:lnTo>
                    <a:pt x="7211" y="12980"/>
                  </a:lnTo>
                  <a:lnTo>
                    <a:pt x="7211" y="6490"/>
                  </a:lnTo>
                  <a:lnTo>
                    <a:pt x="13701" y="6490"/>
                  </a:lnTo>
                  <a:lnTo>
                    <a:pt x="13701"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6" name="Google Shape;1806;p33"/>
            <p:cNvSpPr/>
            <p:nvPr/>
          </p:nvSpPr>
          <p:spPr>
            <a:xfrm>
              <a:off x="10540358" y="2948002"/>
              <a:ext cx="20191" cy="20191"/>
            </a:xfrm>
            <a:custGeom>
              <a:rect b="b" l="l" r="r" t="t"/>
              <a:pathLst>
                <a:path extrusionOk="0" h="20191" w="20191">
                  <a:moveTo>
                    <a:pt x="0" y="0"/>
                  </a:moveTo>
                  <a:lnTo>
                    <a:pt x="0" y="20192"/>
                  </a:lnTo>
                  <a:lnTo>
                    <a:pt x="20191" y="20192"/>
                  </a:lnTo>
                  <a:lnTo>
                    <a:pt x="20191" y="0"/>
                  </a:lnTo>
                  <a:lnTo>
                    <a:pt x="0" y="0"/>
                  </a:lnTo>
                  <a:close/>
                  <a:moveTo>
                    <a:pt x="13701" y="12981"/>
                  </a:moveTo>
                  <a:lnTo>
                    <a:pt x="7211" y="12981"/>
                  </a:lnTo>
                  <a:lnTo>
                    <a:pt x="7211" y="6490"/>
                  </a:lnTo>
                  <a:lnTo>
                    <a:pt x="13701" y="6490"/>
                  </a:lnTo>
                  <a:lnTo>
                    <a:pt x="13701" y="1298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7" name="Google Shape;1807;p33"/>
            <p:cNvSpPr/>
            <p:nvPr/>
          </p:nvSpPr>
          <p:spPr>
            <a:xfrm>
              <a:off x="10540358" y="2921320"/>
              <a:ext cx="20191" cy="20191"/>
            </a:xfrm>
            <a:custGeom>
              <a:rect b="b" l="l" r="r" t="t"/>
              <a:pathLst>
                <a:path extrusionOk="0" h="20191" w="20191">
                  <a:moveTo>
                    <a:pt x="0" y="0"/>
                  </a:moveTo>
                  <a:lnTo>
                    <a:pt x="0" y="20192"/>
                  </a:lnTo>
                  <a:lnTo>
                    <a:pt x="20191" y="20192"/>
                  </a:lnTo>
                  <a:lnTo>
                    <a:pt x="20191" y="0"/>
                  </a:lnTo>
                  <a:lnTo>
                    <a:pt x="0" y="0"/>
                  </a:lnTo>
                  <a:close/>
                  <a:moveTo>
                    <a:pt x="13701" y="12980"/>
                  </a:moveTo>
                  <a:lnTo>
                    <a:pt x="7211" y="12980"/>
                  </a:lnTo>
                  <a:lnTo>
                    <a:pt x="7211" y="6490"/>
                  </a:lnTo>
                  <a:lnTo>
                    <a:pt x="13701" y="6490"/>
                  </a:lnTo>
                  <a:lnTo>
                    <a:pt x="13701"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8" name="Google Shape;1808;p33"/>
            <p:cNvSpPr/>
            <p:nvPr/>
          </p:nvSpPr>
          <p:spPr>
            <a:xfrm>
              <a:off x="10540358" y="2894638"/>
              <a:ext cx="20191" cy="20191"/>
            </a:xfrm>
            <a:custGeom>
              <a:rect b="b" l="l" r="r" t="t"/>
              <a:pathLst>
                <a:path extrusionOk="0" h="20191" w="20191">
                  <a:moveTo>
                    <a:pt x="0" y="0"/>
                  </a:moveTo>
                  <a:lnTo>
                    <a:pt x="0" y="20192"/>
                  </a:lnTo>
                  <a:lnTo>
                    <a:pt x="20191" y="20192"/>
                  </a:lnTo>
                  <a:lnTo>
                    <a:pt x="20191" y="0"/>
                  </a:lnTo>
                  <a:lnTo>
                    <a:pt x="0" y="0"/>
                  </a:lnTo>
                  <a:close/>
                  <a:moveTo>
                    <a:pt x="13701" y="13702"/>
                  </a:moveTo>
                  <a:lnTo>
                    <a:pt x="7211" y="13702"/>
                  </a:lnTo>
                  <a:lnTo>
                    <a:pt x="7211" y="7211"/>
                  </a:lnTo>
                  <a:lnTo>
                    <a:pt x="13701" y="7211"/>
                  </a:lnTo>
                  <a:lnTo>
                    <a:pt x="13701" y="1370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09" name="Google Shape;1809;p33"/>
            <p:cNvSpPr/>
            <p:nvPr/>
          </p:nvSpPr>
          <p:spPr>
            <a:xfrm>
              <a:off x="10513676" y="2974684"/>
              <a:ext cx="20192" cy="20191"/>
            </a:xfrm>
            <a:custGeom>
              <a:rect b="b" l="l" r="r" t="t"/>
              <a:pathLst>
                <a:path extrusionOk="0" h="20191" w="20192">
                  <a:moveTo>
                    <a:pt x="0" y="0"/>
                  </a:moveTo>
                  <a:lnTo>
                    <a:pt x="0" y="20192"/>
                  </a:lnTo>
                  <a:lnTo>
                    <a:pt x="20192" y="20192"/>
                  </a:lnTo>
                  <a:lnTo>
                    <a:pt x="20192" y="0"/>
                  </a:lnTo>
                  <a:lnTo>
                    <a:pt x="0" y="0"/>
                  </a:lnTo>
                  <a:close/>
                  <a:moveTo>
                    <a:pt x="13702" y="12980"/>
                  </a:moveTo>
                  <a:lnTo>
                    <a:pt x="7211" y="12980"/>
                  </a:lnTo>
                  <a:lnTo>
                    <a:pt x="7211" y="6490"/>
                  </a:lnTo>
                  <a:lnTo>
                    <a:pt x="13702" y="6490"/>
                  </a:lnTo>
                  <a:lnTo>
                    <a:pt x="13702"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0" name="Google Shape;1810;p33"/>
            <p:cNvSpPr/>
            <p:nvPr/>
          </p:nvSpPr>
          <p:spPr>
            <a:xfrm>
              <a:off x="10513676" y="2948002"/>
              <a:ext cx="20192" cy="20191"/>
            </a:xfrm>
            <a:custGeom>
              <a:rect b="b" l="l" r="r" t="t"/>
              <a:pathLst>
                <a:path extrusionOk="0" h="20191" w="20192">
                  <a:moveTo>
                    <a:pt x="0" y="0"/>
                  </a:moveTo>
                  <a:lnTo>
                    <a:pt x="0" y="20192"/>
                  </a:lnTo>
                  <a:lnTo>
                    <a:pt x="20192" y="20192"/>
                  </a:lnTo>
                  <a:lnTo>
                    <a:pt x="20192" y="0"/>
                  </a:lnTo>
                  <a:lnTo>
                    <a:pt x="0" y="0"/>
                  </a:lnTo>
                  <a:close/>
                  <a:moveTo>
                    <a:pt x="13702" y="12981"/>
                  </a:moveTo>
                  <a:lnTo>
                    <a:pt x="7211" y="12981"/>
                  </a:lnTo>
                  <a:lnTo>
                    <a:pt x="7211" y="6490"/>
                  </a:lnTo>
                  <a:lnTo>
                    <a:pt x="13702" y="6490"/>
                  </a:lnTo>
                  <a:lnTo>
                    <a:pt x="13702" y="1298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1" name="Google Shape;1811;p33"/>
            <p:cNvSpPr/>
            <p:nvPr/>
          </p:nvSpPr>
          <p:spPr>
            <a:xfrm>
              <a:off x="10513676" y="2921320"/>
              <a:ext cx="20192" cy="20191"/>
            </a:xfrm>
            <a:custGeom>
              <a:rect b="b" l="l" r="r" t="t"/>
              <a:pathLst>
                <a:path extrusionOk="0" h="20191" w="20192">
                  <a:moveTo>
                    <a:pt x="0" y="0"/>
                  </a:moveTo>
                  <a:lnTo>
                    <a:pt x="0" y="20192"/>
                  </a:lnTo>
                  <a:lnTo>
                    <a:pt x="20192" y="20192"/>
                  </a:lnTo>
                  <a:lnTo>
                    <a:pt x="20192" y="0"/>
                  </a:lnTo>
                  <a:lnTo>
                    <a:pt x="0" y="0"/>
                  </a:lnTo>
                  <a:close/>
                  <a:moveTo>
                    <a:pt x="13702" y="12980"/>
                  </a:moveTo>
                  <a:lnTo>
                    <a:pt x="7211" y="12980"/>
                  </a:lnTo>
                  <a:lnTo>
                    <a:pt x="7211" y="6490"/>
                  </a:lnTo>
                  <a:lnTo>
                    <a:pt x="13702" y="6490"/>
                  </a:lnTo>
                  <a:lnTo>
                    <a:pt x="13702"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2" name="Google Shape;1812;p33"/>
            <p:cNvSpPr/>
            <p:nvPr/>
          </p:nvSpPr>
          <p:spPr>
            <a:xfrm>
              <a:off x="10513676" y="2894638"/>
              <a:ext cx="20192" cy="20191"/>
            </a:xfrm>
            <a:custGeom>
              <a:rect b="b" l="l" r="r" t="t"/>
              <a:pathLst>
                <a:path extrusionOk="0" h="20191" w="20192">
                  <a:moveTo>
                    <a:pt x="0" y="0"/>
                  </a:moveTo>
                  <a:lnTo>
                    <a:pt x="0" y="20192"/>
                  </a:lnTo>
                  <a:lnTo>
                    <a:pt x="20192" y="20192"/>
                  </a:lnTo>
                  <a:lnTo>
                    <a:pt x="20192" y="0"/>
                  </a:lnTo>
                  <a:lnTo>
                    <a:pt x="0" y="0"/>
                  </a:lnTo>
                  <a:close/>
                  <a:moveTo>
                    <a:pt x="13702" y="13702"/>
                  </a:moveTo>
                  <a:lnTo>
                    <a:pt x="7211" y="13702"/>
                  </a:lnTo>
                  <a:lnTo>
                    <a:pt x="7211" y="7211"/>
                  </a:lnTo>
                  <a:lnTo>
                    <a:pt x="13702" y="7211"/>
                  </a:lnTo>
                  <a:lnTo>
                    <a:pt x="13702" y="1370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3" name="Google Shape;1813;p33"/>
            <p:cNvSpPr/>
            <p:nvPr/>
          </p:nvSpPr>
          <p:spPr>
            <a:xfrm>
              <a:off x="10493485" y="2847764"/>
              <a:ext cx="86536" cy="6490"/>
            </a:xfrm>
            <a:custGeom>
              <a:rect b="b" l="l" r="r" t="t"/>
              <a:pathLst>
                <a:path extrusionOk="0" h="6490" w="86536">
                  <a:moveTo>
                    <a:pt x="86536" y="0"/>
                  </a:moveTo>
                  <a:lnTo>
                    <a:pt x="0" y="0"/>
                  </a:lnTo>
                  <a:lnTo>
                    <a:pt x="0" y="6490"/>
                  </a:lnTo>
                  <a:lnTo>
                    <a:pt x="86536" y="6490"/>
                  </a:lnTo>
                  <a:lnTo>
                    <a:pt x="8653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4" name="Google Shape;1814;p33"/>
            <p:cNvSpPr/>
            <p:nvPr/>
          </p:nvSpPr>
          <p:spPr>
            <a:xfrm>
              <a:off x="10486994" y="2974684"/>
              <a:ext cx="20191" cy="20191"/>
            </a:xfrm>
            <a:custGeom>
              <a:rect b="b" l="l" r="r" t="t"/>
              <a:pathLst>
                <a:path extrusionOk="0" h="20191" w="20191">
                  <a:moveTo>
                    <a:pt x="0" y="0"/>
                  </a:moveTo>
                  <a:lnTo>
                    <a:pt x="0" y="20192"/>
                  </a:lnTo>
                  <a:lnTo>
                    <a:pt x="20191" y="20192"/>
                  </a:lnTo>
                  <a:lnTo>
                    <a:pt x="20191" y="0"/>
                  </a:lnTo>
                  <a:lnTo>
                    <a:pt x="0" y="0"/>
                  </a:lnTo>
                  <a:close/>
                  <a:moveTo>
                    <a:pt x="13702" y="12980"/>
                  </a:moveTo>
                  <a:lnTo>
                    <a:pt x="7211" y="12980"/>
                  </a:lnTo>
                  <a:lnTo>
                    <a:pt x="7211" y="6490"/>
                  </a:lnTo>
                  <a:lnTo>
                    <a:pt x="13702" y="6490"/>
                  </a:lnTo>
                  <a:lnTo>
                    <a:pt x="13702"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5" name="Google Shape;1815;p33"/>
            <p:cNvSpPr/>
            <p:nvPr/>
          </p:nvSpPr>
          <p:spPr>
            <a:xfrm>
              <a:off x="10486994" y="2948002"/>
              <a:ext cx="20191" cy="20191"/>
            </a:xfrm>
            <a:custGeom>
              <a:rect b="b" l="l" r="r" t="t"/>
              <a:pathLst>
                <a:path extrusionOk="0" h="20191" w="20191">
                  <a:moveTo>
                    <a:pt x="0" y="0"/>
                  </a:moveTo>
                  <a:lnTo>
                    <a:pt x="0" y="20192"/>
                  </a:lnTo>
                  <a:lnTo>
                    <a:pt x="20191" y="20192"/>
                  </a:lnTo>
                  <a:lnTo>
                    <a:pt x="20191" y="0"/>
                  </a:lnTo>
                  <a:lnTo>
                    <a:pt x="0" y="0"/>
                  </a:lnTo>
                  <a:close/>
                  <a:moveTo>
                    <a:pt x="13702" y="12981"/>
                  </a:moveTo>
                  <a:lnTo>
                    <a:pt x="7211" y="12981"/>
                  </a:lnTo>
                  <a:lnTo>
                    <a:pt x="7211" y="6490"/>
                  </a:lnTo>
                  <a:lnTo>
                    <a:pt x="13702" y="6490"/>
                  </a:lnTo>
                  <a:lnTo>
                    <a:pt x="13702" y="1298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6" name="Google Shape;1816;p33"/>
            <p:cNvSpPr/>
            <p:nvPr/>
          </p:nvSpPr>
          <p:spPr>
            <a:xfrm>
              <a:off x="10486994" y="2921320"/>
              <a:ext cx="20191" cy="20191"/>
            </a:xfrm>
            <a:custGeom>
              <a:rect b="b" l="l" r="r" t="t"/>
              <a:pathLst>
                <a:path extrusionOk="0" h="20191" w="20191">
                  <a:moveTo>
                    <a:pt x="0" y="0"/>
                  </a:moveTo>
                  <a:lnTo>
                    <a:pt x="0" y="20192"/>
                  </a:lnTo>
                  <a:lnTo>
                    <a:pt x="20191" y="20192"/>
                  </a:lnTo>
                  <a:lnTo>
                    <a:pt x="20191" y="0"/>
                  </a:lnTo>
                  <a:lnTo>
                    <a:pt x="0" y="0"/>
                  </a:lnTo>
                  <a:close/>
                  <a:moveTo>
                    <a:pt x="13702" y="12980"/>
                  </a:moveTo>
                  <a:lnTo>
                    <a:pt x="7211" y="12980"/>
                  </a:lnTo>
                  <a:lnTo>
                    <a:pt x="7211" y="6490"/>
                  </a:lnTo>
                  <a:lnTo>
                    <a:pt x="13702" y="6490"/>
                  </a:lnTo>
                  <a:lnTo>
                    <a:pt x="13702" y="1298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7" name="Google Shape;1817;p33"/>
            <p:cNvSpPr/>
            <p:nvPr/>
          </p:nvSpPr>
          <p:spPr>
            <a:xfrm>
              <a:off x="10486994" y="2894638"/>
              <a:ext cx="20191" cy="20191"/>
            </a:xfrm>
            <a:custGeom>
              <a:rect b="b" l="l" r="r" t="t"/>
              <a:pathLst>
                <a:path extrusionOk="0" h="20191" w="20191">
                  <a:moveTo>
                    <a:pt x="0" y="0"/>
                  </a:moveTo>
                  <a:lnTo>
                    <a:pt x="0" y="20192"/>
                  </a:lnTo>
                  <a:lnTo>
                    <a:pt x="20191" y="20192"/>
                  </a:lnTo>
                  <a:lnTo>
                    <a:pt x="20191" y="0"/>
                  </a:lnTo>
                  <a:lnTo>
                    <a:pt x="0" y="0"/>
                  </a:lnTo>
                  <a:close/>
                  <a:moveTo>
                    <a:pt x="13702" y="13702"/>
                  </a:moveTo>
                  <a:lnTo>
                    <a:pt x="7211" y="13702"/>
                  </a:lnTo>
                  <a:lnTo>
                    <a:pt x="7211" y="7211"/>
                  </a:lnTo>
                  <a:lnTo>
                    <a:pt x="13702" y="7211"/>
                  </a:lnTo>
                  <a:lnTo>
                    <a:pt x="13702" y="1370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8" name="Google Shape;1818;p33"/>
            <p:cNvSpPr/>
            <p:nvPr/>
          </p:nvSpPr>
          <p:spPr>
            <a:xfrm>
              <a:off x="10486994" y="2854975"/>
              <a:ext cx="6490" cy="26682"/>
            </a:xfrm>
            <a:custGeom>
              <a:rect b="b" l="l" r="r" t="t"/>
              <a:pathLst>
                <a:path extrusionOk="0" h="26682" w="6490">
                  <a:moveTo>
                    <a:pt x="6490" y="0"/>
                  </a:moveTo>
                  <a:lnTo>
                    <a:pt x="0" y="0"/>
                  </a:lnTo>
                  <a:lnTo>
                    <a:pt x="0" y="26682"/>
                  </a:lnTo>
                  <a:lnTo>
                    <a:pt x="6490" y="26682"/>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19" name="Google Shape;1819;p33"/>
            <p:cNvSpPr/>
            <p:nvPr/>
          </p:nvSpPr>
          <p:spPr>
            <a:xfrm>
              <a:off x="10480504" y="2834784"/>
              <a:ext cx="113217" cy="6490"/>
            </a:xfrm>
            <a:custGeom>
              <a:rect b="b" l="l" r="r" t="t"/>
              <a:pathLst>
                <a:path extrusionOk="0" h="6490" w="113217">
                  <a:moveTo>
                    <a:pt x="113218" y="0"/>
                  </a:moveTo>
                  <a:lnTo>
                    <a:pt x="0" y="0"/>
                  </a:lnTo>
                  <a:lnTo>
                    <a:pt x="0" y="6490"/>
                  </a:lnTo>
                  <a:lnTo>
                    <a:pt x="113218" y="6490"/>
                  </a:lnTo>
                  <a:lnTo>
                    <a:pt x="11321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0" name="Google Shape;1820;p33"/>
            <p:cNvSpPr/>
            <p:nvPr/>
          </p:nvSpPr>
          <p:spPr>
            <a:xfrm>
              <a:off x="10474013" y="2841274"/>
              <a:ext cx="6490" cy="160092"/>
            </a:xfrm>
            <a:custGeom>
              <a:rect b="b" l="l" r="r" t="t"/>
              <a:pathLst>
                <a:path extrusionOk="0" h="160092" w="6490">
                  <a:moveTo>
                    <a:pt x="6490" y="0"/>
                  </a:moveTo>
                  <a:lnTo>
                    <a:pt x="0" y="0"/>
                  </a:lnTo>
                  <a:lnTo>
                    <a:pt x="0" y="160092"/>
                  </a:lnTo>
                  <a:lnTo>
                    <a:pt x="6490" y="160092"/>
                  </a:lnTo>
                  <a:lnTo>
                    <a:pt x="649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821" name="Google Shape;1821;p33"/>
          <p:cNvGrpSpPr/>
          <p:nvPr/>
        </p:nvGrpSpPr>
        <p:grpSpPr>
          <a:xfrm>
            <a:off x="1405012" y="3490296"/>
            <a:ext cx="173071" cy="168745"/>
            <a:chOff x="1405012" y="3498229"/>
            <a:chExt cx="173071" cy="168745"/>
          </a:xfrm>
        </p:grpSpPr>
        <p:sp>
          <p:nvSpPr>
            <p:cNvPr id="1822" name="Google Shape;1822;p33"/>
            <p:cNvSpPr/>
            <p:nvPr/>
          </p:nvSpPr>
          <p:spPr>
            <a:xfrm>
              <a:off x="1443232" y="3498229"/>
              <a:ext cx="95911" cy="19470"/>
            </a:xfrm>
            <a:custGeom>
              <a:rect b="b" l="l" r="r" t="t"/>
              <a:pathLst>
                <a:path extrusionOk="0" h="19470" w="95911">
                  <a:moveTo>
                    <a:pt x="0" y="0"/>
                  </a:moveTo>
                  <a:lnTo>
                    <a:pt x="95911" y="0"/>
                  </a:lnTo>
                  <a:lnTo>
                    <a:pt x="9591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3" name="Google Shape;1823;p33"/>
            <p:cNvSpPr/>
            <p:nvPr/>
          </p:nvSpPr>
          <p:spPr>
            <a:xfrm>
              <a:off x="1443953" y="3647504"/>
              <a:ext cx="95911" cy="19470"/>
            </a:xfrm>
            <a:custGeom>
              <a:rect b="b" l="l" r="r" t="t"/>
              <a:pathLst>
                <a:path extrusionOk="0" h="19470" w="95911">
                  <a:moveTo>
                    <a:pt x="0" y="0"/>
                  </a:moveTo>
                  <a:lnTo>
                    <a:pt x="95911" y="0"/>
                  </a:lnTo>
                  <a:lnTo>
                    <a:pt x="95911" y="19471"/>
                  </a:lnTo>
                  <a:lnTo>
                    <a:pt x="0" y="19471"/>
                  </a:lnTo>
                  <a:cubicBezTo>
                    <a:pt x="0" y="19471"/>
                    <a:pt x="0" y="0"/>
                    <a:pt x="0"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4" name="Google Shape;1824;p33"/>
            <p:cNvSpPr/>
            <p:nvPr/>
          </p:nvSpPr>
          <p:spPr>
            <a:xfrm>
              <a:off x="1424482" y="3517699"/>
              <a:ext cx="19470" cy="19470"/>
            </a:xfrm>
            <a:custGeom>
              <a:rect b="b" l="l" r="r" t="t"/>
              <a:pathLst>
                <a:path extrusionOk="0" h="19470" w="19470">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5" name="Google Shape;1825;p33"/>
            <p:cNvSpPr/>
            <p:nvPr/>
          </p:nvSpPr>
          <p:spPr>
            <a:xfrm>
              <a:off x="1424482" y="3630196"/>
              <a:ext cx="19470" cy="19470"/>
            </a:xfrm>
            <a:custGeom>
              <a:rect b="b" l="l" r="r" t="t"/>
              <a:pathLst>
                <a:path extrusionOk="0" h="19470" w="19470">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6" name="Google Shape;1826;p33"/>
            <p:cNvSpPr/>
            <p:nvPr/>
          </p:nvSpPr>
          <p:spPr>
            <a:xfrm>
              <a:off x="1539864" y="3627312"/>
              <a:ext cx="19470" cy="19470"/>
            </a:xfrm>
            <a:custGeom>
              <a:rect b="b" l="l" r="r" t="t"/>
              <a:pathLst>
                <a:path extrusionOk="0" h="19470" w="19470">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7" name="Google Shape;1827;p33"/>
            <p:cNvSpPr/>
            <p:nvPr/>
          </p:nvSpPr>
          <p:spPr>
            <a:xfrm>
              <a:off x="1539864" y="3517699"/>
              <a:ext cx="19470" cy="19470"/>
            </a:xfrm>
            <a:custGeom>
              <a:rect b="b" l="l" r="r" t="t"/>
              <a:pathLst>
                <a:path extrusionOk="0" h="19470" w="19470">
                  <a:moveTo>
                    <a:pt x="0" y="0"/>
                  </a:moveTo>
                  <a:lnTo>
                    <a:pt x="19471" y="0"/>
                  </a:lnTo>
                  <a:lnTo>
                    <a:pt x="19471" y="19471"/>
                  </a:lnTo>
                  <a:lnTo>
                    <a:pt x="0" y="1947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8" name="Google Shape;1828;p33"/>
            <p:cNvSpPr/>
            <p:nvPr/>
          </p:nvSpPr>
          <p:spPr>
            <a:xfrm>
              <a:off x="1480010" y="3524189"/>
              <a:ext cx="18749" cy="18749"/>
            </a:xfrm>
            <a:custGeom>
              <a:rect b="b" l="l" r="r" t="t"/>
              <a:pathLst>
                <a:path extrusionOk="0" h="18749" w="18749">
                  <a:moveTo>
                    <a:pt x="0" y="0"/>
                  </a:moveTo>
                  <a:lnTo>
                    <a:pt x="18750" y="0"/>
                  </a:lnTo>
                  <a:lnTo>
                    <a:pt x="18750" y="18749"/>
                  </a:lnTo>
                  <a:lnTo>
                    <a:pt x="0" y="18749"/>
                  </a:lnTo>
                  <a:lnTo>
                    <a:pt x="0" y="0"/>
                  </a:lnTo>
                  <a:close/>
                  <a:moveTo>
                    <a:pt x="7932" y="7932"/>
                  </a:moveTo>
                  <a:lnTo>
                    <a:pt x="7932" y="10817"/>
                  </a:lnTo>
                  <a:lnTo>
                    <a:pt x="10817" y="10817"/>
                  </a:lnTo>
                  <a:lnTo>
                    <a:pt x="10817" y="7932"/>
                  </a:lnTo>
                  <a:lnTo>
                    <a:pt x="7932" y="79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29" name="Google Shape;1829;p33"/>
            <p:cNvSpPr/>
            <p:nvPr/>
          </p:nvSpPr>
          <p:spPr>
            <a:xfrm>
              <a:off x="1480010" y="3557362"/>
              <a:ext cx="18749" cy="18749"/>
            </a:xfrm>
            <a:custGeom>
              <a:rect b="b" l="l" r="r" t="t"/>
              <a:pathLst>
                <a:path extrusionOk="0" h="18749" w="18749">
                  <a:moveTo>
                    <a:pt x="0" y="0"/>
                  </a:moveTo>
                  <a:lnTo>
                    <a:pt x="18750" y="0"/>
                  </a:lnTo>
                  <a:lnTo>
                    <a:pt x="18750" y="18750"/>
                  </a:lnTo>
                  <a:lnTo>
                    <a:pt x="0" y="18750"/>
                  </a:lnTo>
                  <a:lnTo>
                    <a:pt x="0" y="0"/>
                  </a:lnTo>
                  <a:close/>
                  <a:moveTo>
                    <a:pt x="7932" y="8654"/>
                  </a:moveTo>
                  <a:lnTo>
                    <a:pt x="7932" y="11538"/>
                  </a:lnTo>
                  <a:lnTo>
                    <a:pt x="10817" y="11538"/>
                  </a:lnTo>
                  <a:lnTo>
                    <a:pt x="10817" y="8654"/>
                  </a:lnTo>
                  <a:lnTo>
                    <a:pt x="7932" y="865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0" name="Google Shape;1830;p33"/>
            <p:cNvSpPr/>
            <p:nvPr/>
          </p:nvSpPr>
          <p:spPr>
            <a:xfrm>
              <a:off x="1446837" y="3540776"/>
              <a:ext cx="18749" cy="18749"/>
            </a:xfrm>
            <a:custGeom>
              <a:rect b="b" l="l" r="r" t="t"/>
              <a:pathLst>
                <a:path extrusionOk="0" h="18749" w="18749">
                  <a:moveTo>
                    <a:pt x="0" y="0"/>
                  </a:moveTo>
                  <a:lnTo>
                    <a:pt x="18750" y="0"/>
                  </a:lnTo>
                  <a:lnTo>
                    <a:pt x="18750" y="18750"/>
                  </a:lnTo>
                  <a:lnTo>
                    <a:pt x="0" y="18750"/>
                  </a:lnTo>
                  <a:lnTo>
                    <a:pt x="0" y="0"/>
                  </a:lnTo>
                  <a:close/>
                  <a:moveTo>
                    <a:pt x="8654" y="7933"/>
                  </a:moveTo>
                  <a:lnTo>
                    <a:pt x="8654" y="10817"/>
                  </a:lnTo>
                  <a:lnTo>
                    <a:pt x="11538" y="10817"/>
                  </a:lnTo>
                  <a:lnTo>
                    <a:pt x="11538" y="7933"/>
                  </a:lnTo>
                  <a:lnTo>
                    <a:pt x="8654"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1" name="Google Shape;1831;p33"/>
            <p:cNvSpPr/>
            <p:nvPr/>
          </p:nvSpPr>
          <p:spPr>
            <a:xfrm>
              <a:off x="1513182" y="3540776"/>
              <a:ext cx="18749" cy="18749"/>
            </a:xfrm>
            <a:custGeom>
              <a:rect b="b" l="l" r="r" t="t"/>
              <a:pathLst>
                <a:path extrusionOk="0" h="18749" w="18749">
                  <a:moveTo>
                    <a:pt x="0" y="0"/>
                  </a:moveTo>
                  <a:lnTo>
                    <a:pt x="18750" y="0"/>
                  </a:lnTo>
                  <a:lnTo>
                    <a:pt x="18750" y="18750"/>
                  </a:lnTo>
                  <a:lnTo>
                    <a:pt x="0" y="18750"/>
                  </a:lnTo>
                  <a:lnTo>
                    <a:pt x="0" y="0"/>
                  </a:lnTo>
                  <a:close/>
                  <a:moveTo>
                    <a:pt x="7932" y="8654"/>
                  </a:moveTo>
                  <a:lnTo>
                    <a:pt x="7932" y="11538"/>
                  </a:lnTo>
                  <a:lnTo>
                    <a:pt x="10817" y="11538"/>
                  </a:lnTo>
                  <a:lnTo>
                    <a:pt x="10817" y="8654"/>
                  </a:lnTo>
                  <a:lnTo>
                    <a:pt x="7932" y="865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2" name="Google Shape;1832;p33"/>
            <p:cNvSpPr/>
            <p:nvPr/>
          </p:nvSpPr>
          <p:spPr>
            <a:xfrm>
              <a:off x="1558613" y="3536449"/>
              <a:ext cx="19470" cy="95911"/>
            </a:xfrm>
            <a:custGeom>
              <a:rect b="b" l="l" r="r" t="t"/>
              <a:pathLst>
                <a:path extrusionOk="0" h="95911" w="19470">
                  <a:moveTo>
                    <a:pt x="0" y="0"/>
                  </a:moveTo>
                  <a:lnTo>
                    <a:pt x="19471" y="0"/>
                  </a:lnTo>
                  <a:lnTo>
                    <a:pt x="19471" y="95911"/>
                  </a:lnTo>
                  <a:lnTo>
                    <a:pt x="0" y="95911"/>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3" name="Google Shape;1833;p33"/>
            <p:cNvSpPr/>
            <p:nvPr/>
          </p:nvSpPr>
          <p:spPr>
            <a:xfrm>
              <a:off x="1405012" y="3536449"/>
              <a:ext cx="19470" cy="95911"/>
            </a:xfrm>
            <a:custGeom>
              <a:rect b="b" l="l" r="r" t="t"/>
              <a:pathLst>
                <a:path extrusionOk="0" h="95911" w="19470">
                  <a:moveTo>
                    <a:pt x="19471" y="0"/>
                  </a:moveTo>
                  <a:lnTo>
                    <a:pt x="0" y="0"/>
                  </a:lnTo>
                  <a:lnTo>
                    <a:pt x="0" y="95911"/>
                  </a:lnTo>
                  <a:lnTo>
                    <a:pt x="19471" y="95911"/>
                  </a:lnTo>
                  <a:lnTo>
                    <a:pt x="19471"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4" name="Google Shape;1834;p33"/>
            <p:cNvSpPr/>
            <p:nvPr/>
          </p:nvSpPr>
          <p:spPr>
            <a:xfrm>
              <a:off x="1462702" y="3548708"/>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5" name="Google Shape;1835;p33"/>
            <p:cNvSpPr/>
            <p:nvPr/>
          </p:nvSpPr>
          <p:spPr>
            <a:xfrm>
              <a:off x="1466308" y="354582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6" name="Google Shape;1836;p33"/>
            <p:cNvSpPr/>
            <p:nvPr/>
          </p:nvSpPr>
          <p:spPr>
            <a:xfrm>
              <a:off x="1469193" y="3542218"/>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7" name="Google Shape;1837;p33"/>
            <p:cNvSpPr/>
            <p:nvPr/>
          </p:nvSpPr>
          <p:spPr>
            <a:xfrm>
              <a:off x="1472798" y="35393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8" name="Google Shape;1838;p33"/>
            <p:cNvSpPr/>
            <p:nvPr/>
          </p:nvSpPr>
          <p:spPr>
            <a:xfrm>
              <a:off x="1476404" y="35357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39" name="Google Shape;1839;p33"/>
            <p:cNvSpPr/>
            <p:nvPr/>
          </p:nvSpPr>
          <p:spPr>
            <a:xfrm>
              <a:off x="1479288" y="35321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0" name="Google Shape;1840;p33"/>
            <p:cNvSpPr/>
            <p:nvPr/>
          </p:nvSpPr>
          <p:spPr>
            <a:xfrm>
              <a:off x="1512461" y="3548708"/>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1" name="Google Shape;1841;p33"/>
            <p:cNvSpPr/>
            <p:nvPr/>
          </p:nvSpPr>
          <p:spPr>
            <a:xfrm>
              <a:off x="1509576" y="3545102"/>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2" name="Google Shape;1842;p33"/>
            <p:cNvSpPr/>
            <p:nvPr/>
          </p:nvSpPr>
          <p:spPr>
            <a:xfrm>
              <a:off x="1505970" y="3542218"/>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3" name="Google Shape;1843;p33"/>
            <p:cNvSpPr/>
            <p:nvPr/>
          </p:nvSpPr>
          <p:spPr>
            <a:xfrm>
              <a:off x="1503086" y="3538612"/>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4" name="Google Shape;1844;p33"/>
            <p:cNvSpPr/>
            <p:nvPr/>
          </p:nvSpPr>
          <p:spPr>
            <a:xfrm>
              <a:off x="1499480" y="3535727"/>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5" name="Google Shape;1845;p33"/>
            <p:cNvSpPr/>
            <p:nvPr/>
          </p:nvSpPr>
          <p:spPr>
            <a:xfrm>
              <a:off x="1495875" y="3532122"/>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6" name="Google Shape;1846;p33"/>
            <p:cNvSpPr/>
            <p:nvPr/>
          </p:nvSpPr>
          <p:spPr>
            <a:xfrm>
              <a:off x="1462702" y="3548708"/>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7" name="Google Shape;1847;p33"/>
            <p:cNvSpPr/>
            <p:nvPr/>
          </p:nvSpPr>
          <p:spPr>
            <a:xfrm>
              <a:off x="1466308" y="355231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8" name="Google Shape;1848;p33"/>
            <p:cNvSpPr/>
            <p:nvPr/>
          </p:nvSpPr>
          <p:spPr>
            <a:xfrm>
              <a:off x="1469193" y="35559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49" name="Google Shape;1849;p33"/>
            <p:cNvSpPr/>
            <p:nvPr/>
          </p:nvSpPr>
          <p:spPr>
            <a:xfrm>
              <a:off x="1472798" y="35588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0" name="Google Shape;1850;p33"/>
            <p:cNvSpPr/>
            <p:nvPr/>
          </p:nvSpPr>
          <p:spPr>
            <a:xfrm>
              <a:off x="1476404" y="356241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1" name="Google Shape;1851;p33"/>
            <p:cNvSpPr/>
            <p:nvPr/>
          </p:nvSpPr>
          <p:spPr>
            <a:xfrm>
              <a:off x="1479288" y="356529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2" name="Google Shape;1852;p33"/>
            <p:cNvSpPr/>
            <p:nvPr/>
          </p:nvSpPr>
          <p:spPr>
            <a:xfrm>
              <a:off x="1462702" y="358188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3" name="Google Shape;1853;p33"/>
            <p:cNvSpPr/>
            <p:nvPr/>
          </p:nvSpPr>
          <p:spPr>
            <a:xfrm>
              <a:off x="1466308" y="3585486"/>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4" name="Google Shape;1854;p33"/>
            <p:cNvSpPr/>
            <p:nvPr/>
          </p:nvSpPr>
          <p:spPr>
            <a:xfrm>
              <a:off x="1469193" y="358909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5" name="Google Shape;1855;p33"/>
            <p:cNvSpPr/>
            <p:nvPr/>
          </p:nvSpPr>
          <p:spPr>
            <a:xfrm>
              <a:off x="1472798" y="3591976"/>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6" name="Google Shape;1856;p33"/>
            <p:cNvSpPr/>
            <p:nvPr/>
          </p:nvSpPr>
          <p:spPr>
            <a:xfrm>
              <a:off x="1476404" y="359558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7" name="Google Shape;1857;p33"/>
            <p:cNvSpPr/>
            <p:nvPr/>
          </p:nvSpPr>
          <p:spPr>
            <a:xfrm>
              <a:off x="1479288" y="3598466"/>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8" name="Google Shape;1858;p33"/>
            <p:cNvSpPr/>
            <p:nvPr/>
          </p:nvSpPr>
          <p:spPr>
            <a:xfrm>
              <a:off x="1479288" y="3565294"/>
              <a:ext cx="3605" cy="3605"/>
            </a:xfrm>
            <a:custGeom>
              <a:rect b="b" l="l" r="r" t="t"/>
              <a:pathLst>
                <a:path extrusionOk="0" h="3605" w="3605">
                  <a:moveTo>
                    <a:pt x="3606" y="3606"/>
                  </a:moveTo>
                  <a:lnTo>
                    <a:pt x="3606" y="0"/>
                  </a:lnTo>
                  <a:lnTo>
                    <a:pt x="0" y="0"/>
                  </a:lnTo>
                  <a:lnTo>
                    <a:pt x="0" y="3606"/>
                  </a:lnTo>
                  <a:lnTo>
                    <a:pt x="3606"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59" name="Google Shape;1859;p33"/>
            <p:cNvSpPr/>
            <p:nvPr/>
          </p:nvSpPr>
          <p:spPr>
            <a:xfrm>
              <a:off x="1476404" y="3568900"/>
              <a:ext cx="3605" cy="3605"/>
            </a:xfrm>
            <a:custGeom>
              <a:rect b="b" l="l" r="r" t="t"/>
              <a:pathLst>
                <a:path extrusionOk="0" h="3605" w="3605">
                  <a:moveTo>
                    <a:pt x="3606" y="3606"/>
                  </a:moveTo>
                  <a:lnTo>
                    <a:pt x="3606" y="0"/>
                  </a:lnTo>
                  <a:lnTo>
                    <a:pt x="0" y="0"/>
                  </a:lnTo>
                  <a:lnTo>
                    <a:pt x="0" y="3606"/>
                  </a:lnTo>
                  <a:lnTo>
                    <a:pt x="3606"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0" name="Google Shape;1860;p33"/>
            <p:cNvSpPr/>
            <p:nvPr/>
          </p:nvSpPr>
          <p:spPr>
            <a:xfrm>
              <a:off x="1472798" y="3571784"/>
              <a:ext cx="3605" cy="3605"/>
            </a:xfrm>
            <a:custGeom>
              <a:rect b="b" l="l" r="r" t="t"/>
              <a:pathLst>
                <a:path extrusionOk="0" h="3605" w="3605">
                  <a:moveTo>
                    <a:pt x="3606" y="3606"/>
                  </a:moveTo>
                  <a:lnTo>
                    <a:pt x="3606" y="0"/>
                  </a:lnTo>
                  <a:lnTo>
                    <a:pt x="0" y="0"/>
                  </a:lnTo>
                  <a:lnTo>
                    <a:pt x="0" y="3606"/>
                  </a:lnTo>
                  <a:lnTo>
                    <a:pt x="3606"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1" name="Google Shape;1861;p33"/>
            <p:cNvSpPr/>
            <p:nvPr/>
          </p:nvSpPr>
          <p:spPr>
            <a:xfrm>
              <a:off x="1469914" y="3575390"/>
              <a:ext cx="3605" cy="3605"/>
            </a:xfrm>
            <a:custGeom>
              <a:rect b="b" l="l" r="r" t="t"/>
              <a:pathLst>
                <a:path extrusionOk="0" h="3605" w="3605">
                  <a:moveTo>
                    <a:pt x="3606" y="3606"/>
                  </a:moveTo>
                  <a:lnTo>
                    <a:pt x="3606" y="0"/>
                  </a:lnTo>
                  <a:lnTo>
                    <a:pt x="0" y="0"/>
                  </a:lnTo>
                  <a:lnTo>
                    <a:pt x="0" y="3606"/>
                  </a:lnTo>
                  <a:lnTo>
                    <a:pt x="3606"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2" name="Google Shape;1862;p33"/>
            <p:cNvSpPr/>
            <p:nvPr/>
          </p:nvSpPr>
          <p:spPr>
            <a:xfrm>
              <a:off x="1466308" y="3578275"/>
              <a:ext cx="3605" cy="3605"/>
            </a:xfrm>
            <a:custGeom>
              <a:rect b="b" l="l" r="r" t="t"/>
              <a:pathLst>
                <a:path extrusionOk="0" h="3605" w="3605">
                  <a:moveTo>
                    <a:pt x="3606" y="3606"/>
                  </a:moveTo>
                  <a:lnTo>
                    <a:pt x="3606" y="0"/>
                  </a:lnTo>
                  <a:lnTo>
                    <a:pt x="0" y="0"/>
                  </a:lnTo>
                  <a:lnTo>
                    <a:pt x="0" y="3606"/>
                  </a:lnTo>
                  <a:lnTo>
                    <a:pt x="3606"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3" name="Google Shape;1863;p33"/>
            <p:cNvSpPr/>
            <p:nvPr/>
          </p:nvSpPr>
          <p:spPr>
            <a:xfrm>
              <a:off x="1513182" y="3581159"/>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4" name="Google Shape;1864;p33"/>
            <p:cNvSpPr/>
            <p:nvPr/>
          </p:nvSpPr>
          <p:spPr>
            <a:xfrm>
              <a:off x="1509576" y="357827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5" name="Google Shape;1865;p33"/>
            <p:cNvSpPr/>
            <p:nvPr/>
          </p:nvSpPr>
          <p:spPr>
            <a:xfrm>
              <a:off x="1505970" y="3574669"/>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6" name="Google Shape;1866;p33"/>
            <p:cNvSpPr/>
            <p:nvPr/>
          </p:nvSpPr>
          <p:spPr>
            <a:xfrm>
              <a:off x="1503086" y="3571784"/>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7" name="Google Shape;1867;p33"/>
            <p:cNvSpPr/>
            <p:nvPr/>
          </p:nvSpPr>
          <p:spPr>
            <a:xfrm>
              <a:off x="1499480" y="3568179"/>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8" name="Google Shape;1868;p33"/>
            <p:cNvSpPr/>
            <p:nvPr/>
          </p:nvSpPr>
          <p:spPr>
            <a:xfrm>
              <a:off x="1513182" y="3548708"/>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69" name="Google Shape;1869;p33"/>
            <p:cNvSpPr/>
            <p:nvPr/>
          </p:nvSpPr>
          <p:spPr>
            <a:xfrm>
              <a:off x="1509576" y="3552314"/>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0" name="Google Shape;1870;p33"/>
            <p:cNvSpPr/>
            <p:nvPr/>
          </p:nvSpPr>
          <p:spPr>
            <a:xfrm>
              <a:off x="1505970" y="3555198"/>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1" name="Google Shape;1871;p33"/>
            <p:cNvSpPr/>
            <p:nvPr/>
          </p:nvSpPr>
          <p:spPr>
            <a:xfrm>
              <a:off x="1503086" y="3558804"/>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2" name="Google Shape;1872;p33"/>
            <p:cNvSpPr/>
            <p:nvPr/>
          </p:nvSpPr>
          <p:spPr>
            <a:xfrm>
              <a:off x="1499480" y="3561688"/>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3" name="Google Shape;1873;p33"/>
            <p:cNvSpPr/>
            <p:nvPr/>
          </p:nvSpPr>
          <p:spPr>
            <a:xfrm>
              <a:off x="1496596" y="3565294"/>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4" name="Google Shape;1874;p33"/>
            <p:cNvSpPr/>
            <p:nvPr/>
          </p:nvSpPr>
          <p:spPr>
            <a:xfrm>
              <a:off x="1480010" y="3589813"/>
              <a:ext cx="18749" cy="18749"/>
            </a:xfrm>
            <a:custGeom>
              <a:rect b="b" l="l" r="r" t="t"/>
              <a:pathLst>
                <a:path extrusionOk="0" h="18749" w="18749">
                  <a:moveTo>
                    <a:pt x="0" y="0"/>
                  </a:moveTo>
                  <a:lnTo>
                    <a:pt x="18750" y="0"/>
                  </a:lnTo>
                  <a:lnTo>
                    <a:pt x="18750" y="18750"/>
                  </a:lnTo>
                  <a:lnTo>
                    <a:pt x="0" y="18750"/>
                  </a:lnTo>
                  <a:lnTo>
                    <a:pt x="0" y="0"/>
                  </a:lnTo>
                  <a:close/>
                  <a:moveTo>
                    <a:pt x="7932" y="7933"/>
                  </a:moveTo>
                  <a:lnTo>
                    <a:pt x="7932" y="10817"/>
                  </a:lnTo>
                  <a:lnTo>
                    <a:pt x="10817" y="10817"/>
                  </a:lnTo>
                  <a:lnTo>
                    <a:pt x="10817" y="7933"/>
                  </a:lnTo>
                  <a:lnTo>
                    <a:pt x="7932"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5" name="Google Shape;1875;p33"/>
            <p:cNvSpPr/>
            <p:nvPr/>
          </p:nvSpPr>
          <p:spPr>
            <a:xfrm>
              <a:off x="1480010" y="3623706"/>
              <a:ext cx="18749" cy="18749"/>
            </a:xfrm>
            <a:custGeom>
              <a:rect b="b" l="l" r="r" t="t"/>
              <a:pathLst>
                <a:path extrusionOk="0" h="18749" w="18749">
                  <a:moveTo>
                    <a:pt x="0" y="0"/>
                  </a:moveTo>
                  <a:lnTo>
                    <a:pt x="18750" y="0"/>
                  </a:lnTo>
                  <a:lnTo>
                    <a:pt x="18750" y="18750"/>
                  </a:lnTo>
                  <a:lnTo>
                    <a:pt x="0" y="18750"/>
                  </a:lnTo>
                  <a:lnTo>
                    <a:pt x="0" y="0"/>
                  </a:lnTo>
                  <a:close/>
                  <a:moveTo>
                    <a:pt x="7932" y="7933"/>
                  </a:moveTo>
                  <a:lnTo>
                    <a:pt x="7932" y="10817"/>
                  </a:lnTo>
                  <a:lnTo>
                    <a:pt x="10817" y="10817"/>
                  </a:lnTo>
                  <a:lnTo>
                    <a:pt x="10817" y="7933"/>
                  </a:lnTo>
                  <a:lnTo>
                    <a:pt x="7932"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6" name="Google Shape;1876;p33"/>
            <p:cNvSpPr/>
            <p:nvPr/>
          </p:nvSpPr>
          <p:spPr>
            <a:xfrm>
              <a:off x="1446837" y="3606399"/>
              <a:ext cx="18749" cy="18749"/>
            </a:xfrm>
            <a:custGeom>
              <a:rect b="b" l="l" r="r" t="t"/>
              <a:pathLst>
                <a:path extrusionOk="0" h="18749" w="18749">
                  <a:moveTo>
                    <a:pt x="0" y="0"/>
                  </a:moveTo>
                  <a:lnTo>
                    <a:pt x="18750" y="0"/>
                  </a:lnTo>
                  <a:lnTo>
                    <a:pt x="18750" y="18750"/>
                  </a:lnTo>
                  <a:lnTo>
                    <a:pt x="0" y="18750"/>
                  </a:lnTo>
                  <a:lnTo>
                    <a:pt x="0" y="0"/>
                  </a:lnTo>
                  <a:close/>
                  <a:moveTo>
                    <a:pt x="8654" y="7933"/>
                  </a:moveTo>
                  <a:lnTo>
                    <a:pt x="8654" y="10817"/>
                  </a:lnTo>
                  <a:lnTo>
                    <a:pt x="11538" y="10817"/>
                  </a:lnTo>
                  <a:lnTo>
                    <a:pt x="11538" y="7933"/>
                  </a:lnTo>
                  <a:lnTo>
                    <a:pt x="8654" y="793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7" name="Google Shape;1877;p33"/>
            <p:cNvSpPr/>
            <p:nvPr/>
          </p:nvSpPr>
          <p:spPr>
            <a:xfrm>
              <a:off x="1513182" y="3607120"/>
              <a:ext cx="18749" cy="18749"/>
            </a:xfrm>
            <a:custGeom>
              <a:rect b="b" l="l" r="r" t="t"/>
              <a:pathLst>
                <a:path extrusionOk="0" h="18749" w="18749">
                  <a:moveTo>
                    <a:pt x="0" y="0"/>
                  </a:moveTo>
                  <a:lnTo>
                    <a:pt x="18750" y="0"/>
                  </a:lnTo>
                  <a:lnTo>
                    <a:pt x="18750" y="18749"/>
                  </a:lnTo>
                  <a:lnTo>
                    <a:pt x="0" y="18749"/>
                  </a:lnTo>
                  <a:lnTo>
                    <a:pt x="0" y="0"/>
                  </a:lnTo>
                  <a:close/>
                  <a:moveTo>
                    <a:pt x="7932" y="7932"/>
                  </a:moveTo>
                  <a:lnTo>
                    <a:pt x="7932" y="10817"/>
                  </a:lnTo>
                  <a:lnTo>
                    <a:pt x="10817" y="10817"/>
                  </a:lnTo>
                  <a:lnTo>
                    <a:pt x="10817" y="7932"/>
                  </a:lnTo>
                  <a:lnTo>
                    <a:pt x="7932" y="79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8" name="Google Shape;1878;p33"/>
            <p:cNvSpPr/>
            <p:nvPr/>
          </p:nvSpPr>
          <p:spPr>
            <a:xfrm>
              <a:off x="1462702" y="361505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79" name="Google Shape;1879;p33"/>
            <p:cNvSpPr/>
            <p:nvPr/>
          </p:nvSpPr>
          <p:spPr>
            <a:xfrm>
              <a:off x="1466308"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0" name="Google Shape;1880;p33"/>
            <p:cNvSpPr/>
            <p:nvPr/>
          </p:nvSpPr>
          <p:spPr>
            <a:xfrm>
              <a:off x="1469193"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1" name="Google Shape;1881;p33"/>
            <p:cNvSpPr/>
            <p:nvPr/>
          </p:nvSpPr>
          <p:spPr>
            <a:xfrm>
              <a:off x="1472798" y="360495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2" name="Google Shape;1882;p33"/>
            <p:cNvSpPr/>
            <p:nvPr/>
          </p:nvSpPr>
          <p:spPr>
            <a:xfrm>
              <a:off x="1476404" y="360135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3" name="Google Shape;1883;p33"/>
            <p:cNvSpPr/>
            <p:nvPr/>
          </p:nvSpPr>
          <p:spPr>
            <a:xfrm>
              <a:off x="1479288" y="3598466"/>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4" name="Google Shape;1884;p33"/>
            <p:cNvSpPr/>
            <p:nvPr/>
          </p:nvSpPr>
          <p:spPr>
            <a:xfrm>
              <a:off x="1512461" y="361433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5" name="Google Shape;1885;p33"/>
            <p:cNvSpPr/>
            <p:nvPr/>
          </p:nvSpPr>
          <p:spPr>
            <a:xfrm>
              <a:off x="1509576" y="3611447"/>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6" name="Google Shape;1886;p33"/>
            <p:cNvSpPr/>
            <p:nvPr/>
          </p:nvSpPr>
          <p:spPr>
            <a:xfrm>
              <a:off x="1505970" y="360784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7" name="Google Shape;1887;p33"/>
            <p:cNvSpPr/>
            <p:nvPr/>
          </p:nvSpPr>
          <p:spPr>
            <a:xfrm>
              <a:off x="1503086" y="360423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8" name="Google Shape;1888;p33"/>
            <p:cNvSpPr/>
            <p:nvPr/>
          </p:nvSpPr>
          <p:spPr>
            <a:xfrm>
              <a:off x="1499480" y="360135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89" name="Google Shape;1889;p33"/>
            <p:cNvSpPr/>
            <p:nvPr/>
          </p:nvSpPr>
          <p:spPr>
            <a:xfrm>
              <a:off x="1495875" y="359774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0" name="Google Shape;1890;p33"/>
            <p:cNvSpPr/>
            <p:nvPr/>
          </p:nvSpPr>
          <p:spPr>
            <a:xfrm>
              <a:off x="1462702" y="361505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1" name="Google Shape;1891;p33"/>
            <p:cNvSpPr/>
            <p:nvPr/>
          </p:nvSpPr>
          <p:spPr>
            <a:xfrm>
              <a:off x="1466308"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2" name="Google Shape;1892;p33"/>
            <p:cNvSpPr/>
            <p:nvPr/>
          </p:nvSpPr>
          <p:spPr>
            <a:xfrm>
              <a:off x="1469193" y="362154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3" name="Google Shape;1893;p33"/>
            <p:cNvSpPr/>
            <p:nvPr/>
          </p:nvSpPr>
          <p:spPr>
            <a:xfrm>
              <a:off x="1472798"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4" name="Google Shape;1894;p33"/>
            <p:cNvSpPr/>
            <p:nvPr/>
          </p:nvSpPr>
          <p:spPr>
            <a:xfrm>
              <a:off x="1476404"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5" name="Google Shape;1895;p33"/>
            <p:cNvSpPr/>
            <p:nvPr/>
          </p:nvSpPr>
          <p:spPr>
            <a:xfrm>
              <a:off x="1479288"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6" name="Google Shape;1896;p33"/>
            <p:cNvSpPr/>
            <p:nvPr/>
          </p:nvSpPr>
          <p:spPr>
            <a:xfrm>
              <a:off x="1513182" y="361433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7" name="Google Shape;1897;p33"/>
            <p:cNvSpPr/>
            <p:nvPr/>
          </p:nvSpPr>
          <p:spPr>
            <a:xfrm>
              <a:off x="1509576" y="3617937"/>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8" name="Google Shape;1898;p33"/>
            <p:cNvSpPr/>
            <p:nvPr/>
          </p:nvSpPr>
          <p:spPr>
            <a:xfrm>
              <a:off x="1505970" y="3620822"/>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899" name="Google Shape;1899;p33"/>
            <p:cNvSpPr/>
            <p:nvPr/>
          </p:nvSpPr>
          <p:spPr>
            <a:xfrm>
              <a:off x="1503086" y="3624427"/>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0" name="Google Shape;1900;p33"/>
            <p:cNvSpPr/>
            <p:nvPr/>
          </p:nvSpPr>
          <p:spPr>
            <a:xfrm>
              <a:off x="1499480" y="3627312"/>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1" name="Google Shape;1901;p33"/>
            <p:cNvSpPr/>
            <p:nvPr/>
          </p:nvSpPr>
          <p:spPr>
            <a:xfrm>
              <a:off x="1496596" y="3630917"/>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2" name="Google Shape;1902;p33"/>
            <p:cNvSpPr/>
            <p:nvPr/>
          </p:nvSpPr>
          <p:spPr>
            <a:xfrm>
              <a:off x="1446837" y="3574669"/>
              <a:ext cx="18749" cy="18749"/>
            </a:xfrm>
            <a:custGeom>
              <a:rect b="b" l="l" r="r" t="t"/>
              <a:pathLst>
                <a:path extrusionOk="0" h="18749" w="18749">
                  <a:moveTo>
                    <a:pt x="0" y="0"/>
                  </a:moveTo>
                  <a:lnTo>
                    <a:pt x="18750" y="0"/>
                  </a:lnTo>
                  <a:lnTo>
                    <a:pt x="18750" y="18749"/>
                  </a:lnTo>
                  <a:lnTo>
                    <a:pt x="0" y="18749"/>
                  </a:lnTo>
                  <a:lnTo>
                    <a:pt x="0" y="0"/>
                  </a:lnTo>
                  <a:close/>
                  <a:moveTo>
                    <a:pt x="8654" y="7932"/>
                  </a:moveTo>
                  <a:lnTo>
                    <a:pt x="8654" y="10817"/>
                  </a:lnTo>
                  <a:lnTo>
                    <a:pt x="11538" y="10817"/>
                  </a:lnTo>
                  <a:lnTo>
                    <a:pt x="11538" y="7932"/>
                  </a:lnTo>
                  <a:lnTo>
                    <a:pt x="8654" y="79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3" name="Google Shape;1903;p33"/>
            <p:cNvSpPr/>
            <p:nvPr/>
          </p:nvSpPr>
          <p:spPr>
            <a:xfrm>
              <a:off x="1513182" y="3574669"/>
              <a:ext cx="18749" cy="18749"/>
            </a:xfrm>
            <a:custGeom>
              <a:rect b="b" l="l" r="r" t="t"/>
              <a:pathLst>
                <a:path extrusionOk="0" h="18749" w="18749">
                  <a:moveTo>
                    <a:pt x="0" y="0"/>
                  </a:moveTo>
                  <a:lnTo>
                    <a:pt x="18750" y="0"/>
                  </a:lnTo>
                  <a:lnTo>
                    <a:pt x="18750" y="18749"/>
                  </a:lnTo>
                  <a:lnTo>
                    <a:pt x="0" y="18749"/>
                  </a:lnTo>
                  <a:lnTo>
                    <a:pt x="0" y="0"/>
                  </a:lnTo>
                  <a:close/>
                  <a:moveTo>
                    <a:pt x="7932" y="7932"/>
                  </a:moveTo>
                  <a:lnTo>
                    <a:pt x="7932" y="10817"/>
                  </a:lnTo>
                  <a:lnTo>
                    <a:pt x="10817" y="10817"/>
                  </a:lnTo>
                  <a:lnTo>
                    <a:pt x="10817" y="7932"/>
                  </a:lnTo>
                  <a:lnTo>
                    <a:pt x="7932" y="793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4" name="Google Shape;1904;p33"/>
            <p:cNvSpPr/>
            <p:nvPr/>
          </p:nvSpPr>
          <p:spPr>
            <a:xfrm>
              <a:off x="1513182" y="3581159"/>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5" name="Google Shape;1905;p33"/>
            <p:cNvSpPr/>
            <p:nvPr/>
          </p:nvSpPr>
          <p:spPr>
            <a:xfrm>
              <a:off x="1509576" y="358476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6" name="Google Shape;1906;p33"/>
            <p:cNvSpPr/>
            <p:nvPr/>
          </p:nvSpPr>
          <p:spPr>
            <a:xfrm>
              <a:off x="1505970" y="358837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7" name="Google Shape;1907;p33"/>
            <p:cNvSpPr/>
            <p:nvPr/>
          </p:nvSpPr>
          <p:spPr>
            <a:xfrm>
              <a:off x="1503086" y="359125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8" name="Google Shape;1908;p33"/>
            <p:cNvSpPr/>
            <p:nvPr/>
          </p:nvSpPr>
          <p:spPr>
            <a:xfrm>
              <a:off x="1499480" y="3594861"/>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09" name="Google Shape;1909;p33"/>
            <p:cNvSpPr/>
            <p:nvPr/>
          </p:nvSpPr>
          <p:spPr>
            <a:xfrm>
              <a:off x="1496596" y="3597745"/>
              <a:ext cx="3605" cy="3605"/>
            </a:xfrm>
            <a:custGeom>
              <a:rect b="b" l="l" r="r" t="t"/>
              <a:pathLst>
                <a:path extrusionOk="0" h="3605" w="3605">
                  <a:moveTo>
                    <a:pt x="0" y="3606"/>
                  </a:moveTo>
                  <a:lnTo>
                    <a:pt x="3606" y="3606"/>
                  </a:lnTo>
                  <a:lnTo>
                    <a:pt x="3606" y="0"/>
                  </a:lnTo>
                  <a:lnTo>
                    <a:pt x="0" y="0"/>
                  </a:lnTo>
                  <a:lnTo>
                    <a:pt x="0" y="360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910" name="Google Shape;1910;p33"/>
          <p:cNvGrpSpPr/>
          <p:nvPr/>
        </p:nvGrpSpPr>
        <p:grpSpPr>
          <a:xfrm>
            <a:off x="1732883" y="3487050"/>
            <a:ext cx="149996" cy="175236"/>
            <a:chOff x="1749714" y="3496786"/>
            <a:chExt cx="149996" cy="175236"/>
          </a:xfrm>
        </p:grpSpPr>
        <p:sp>
          <p:nvSpPr>
            <p:cNvPr id="1911" name="Google Shape;1911;p33"/>
            <p:cNvSpPr/>
            <p:nvPr/>
          </p:nvSpPr>
          <p:spPr>
            <a:xfrm>
              <a:off x="1795867" y="3648946"/>
              <a:ext cx="60575" cy="23076"/>
            </a:xfrm>
            <a:custGeom>
              <a:rect b="b" l="l" r="r" t="t"/>
              <a:pathLst>
                <a:path extrusionOk="0" h="23076" w="60575">
                  <a:moveTo>
                    <a:pt x="0" y="0"/>
                  </a:moveTo>
                  <a:lnTo>
                    <a:pt x="0" y="11538"/>
                  </a:lnTo>
                  <a:lnTo>
                    <a:pt x="11538" y="11538"/>
                  </a:lnTo>
                  <a:lnTo>
                    <a:pt x="11538" y="23076"/>
                  </a:lnTo>
                  <a:lnTo>
                    <a:pt x="49037" y="23076"/>
                  </a:lnTo>
                  <a:lnTo>
                    <a:pt x="49037" y="11538"/>
                  </a:lnTo>
                  <a:lnTo>
                    <a:pt x="60575" y="11538"/>
                  </a:lnTo>
                  <a:lnTo>
                    <a:pt x="60575"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2" name="Google Shape;1912;p33"/>
            <p:cNvSpPr/>
            <p:nvPr/>
          </p:nvSpPr>
          <p:spPr>
            <a:xfrm>
              <a:off x="1749714" y="3496786"/>
              <a:ext cx="149996" cy="140621"/>
            </a:xfrm>
            <a:custGeom>
              <a:rect b="b" l="l" r="r" t="t"/>
              <a:pathLst>
                <a:path extrusionOk="0" h="140621" w="149996">
                  <a:moveTo>
                    <a:pt x="139900" y="129083"/>
                  </a:moveTo>
                  <a:lnTo>
                    <a:pt x="139900" y="117545"/>
                  </a:lnTo>
                  <a:lnTo>
                    <a:pt x="132689" y="117545"/>
                  </a:lnTo>
                  <a:lnTo>
                    <a:pt x="132689" y="34615"/>
                  </a:lnTo>
                  <a:lnTo>
                    <a:pt x="121151" y="34615"/>
                  </a:lnTo>
                  <a:lnTo>
                    <a:pt x="121151" y="23076"/>
                  </a:lnTo>
                  <a:lnTo>
                    <a:pt x="109613" y="23076"/>
                  </a:lnTo>
                  <a:lnTo>
                    <a:pt x="109613" y="11538"/>
                  </a:lnTo>
                  <a:lnTo>
                    <a:pt x="98074" y="11538"/>
                  </a:lnTo>
                  <a:lnTo>
                    <a:pt x="98074" y="0"/>
                  </a:lnTo>
                  <a:lnTo>
                    <a:pt x="53364" y="0"/>
                  </a:lnTo>
                  <a:lnTo>
                    <a:pt x="53364" y="11538"/>
                  </a:lnTo>
                  <a:lnTo>
                    <a:pt x="41826" y="11538"/>
                  </a:lnTo>
                  <a:lnTo>
                    <a:pt x="41826" y="23076"/>
                  </a:lnTo>
                  <a:lnTo>
                    <a:pt x="30288" y="23076"/>
                  </a:lnTo>
                  <a:lnTo>
                    <a:pt x="30288" y="34615"/>
                  </a:lnTo>
                  <a:lnTo>
                    <a:pt x="18750" y="34615"/>
                  </a:lnTo>
                  <a:lnTo>
                    <a:pt x="18750" y="117545"/>
                  </a:lnTo>
                  <a:lnTo>
                    <a:pt x="11538" y="117545"/>
                  </a:lnTo>
                  <a:lnTo>
                    <a:pt x="11538" y="129083"/>
                  </a:lnTo>
                  <a:lnTo>
                    <a:pt x="0" y="129083"/>
                  </a:lnTo>
                  <a:lnTo>
                    <a:pt x="0" y="140621"/>
                  </a:lnTo>
                  <a:lnTo>
                    <a:pt x="149996" y="140621"/>
                  </a:lnTo>
                  <a:lnTo>
                    <a:pt x="149996" y="129083"/>
                  </a:lnTo>
                  <a:lnTo>
                    <a:pt x="138458" y="129083"/>
                  </a:lnTo>
                  <a:lnTo>
                    <a:pt x="139900" y="12908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1913" name="Google Shape;1913;p33"/>
          <p:cNvGrpSpPr/>
          <p:nvPr/>
        </p:nvGrpSpPr>
        <p:grpSpPr>
          <a:xfrm>
            <a:off x="2037678" y="3488493"/>
            <a:ext cx="173072" cy="172351"/>
            <a:chOff x="2074225" y="3498229"/>
            <a:chExt cx="173072" cy="172351"/>
          </a:xfrm>
        </p:grpSpPr>
        <p:sp>
          <p:nvSpPr>
            <p:cNvPr id="1914" name="Google Shape;1914;p33"/>
            <p:cNvSpPr/>
            <p:nvPr/>
          </p:nvSpPr>
          <p:spPr>
            <a:xfrm>
              <a:off x="2094417" y="3508324"/>
              <a:ext cx="30287" cy="10095"/>
            </a:xfrm>
            <a:custGeom>
              <a:rect b="b" l="l" r="r" t="t"/>
              <a:pathLst>
                <a:path extrusionOk="0" h="10095" w="30287">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5" name="Google Shape;1915;p33"/>
            <p:cNvSpPr/>
            <p:nvPr/>
          </p:nvSpPr>
          <p:spPr>
            <a:xfrm>
              <a:off x="2155714" y="3508324"/>
              <a:ext cx="10095" cy="30287"/>
            </a:xfrm>
            <a:custGeom>
              <a:rect b="b" l="l" r="r" t="t"/>
              <a:pathLst>
                <a:path extrusionOk="0" h="30287" w="10095">
                  <a:moveTo>
                    <a:pt x="0" y="0"/>
                  </a:moveTo>
                  <a:lnTo>
                    <a:pt x="10096" y="0"/>
                  </a:lnTo>
                  <a:lnTo>
                    <a:pt x="10096" y="30288"/>
                  </a:lnTo>
                  <a:lnTo>
                    <a:pt x="0" y="30288"/>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6" name="Google Shape;1916;p33"/>
            <p:cNvSpPr/>
            <p:nvPr/>
          </p:nvSpPr>
          <p:spPr>
            <a:xfrm>
              <a:off x="2125426" y="3498229"/>
              <a:ext cx="30287" cy="10095"/>
            </a:xfrm>
            <a:custGeom>
              <a:rect b="b" l="l" r="r" t="t"/>
              <a:pathLst>
                <a:path extrusionOk="0" h="10095" w="30287">
                  <a:moveTo>
                    <a:pt x="0" y="0"/>
                  </a:moveTo>
                  <a:lnTo>
                    <a:pt x="30288" y="0"/>
                  </a:lnTo>
                  <a:lnTo>
                    <a:pt x="30288"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7" name="Google Shape;1917;p33"/>
            <p:cNvSpPr/>
            <p:nvPr/>
          </p:nvSpPr>
          <p:spPr>
            <a:xfrm>
              <a:off x="2165810" y="3498229"/>
              <a:ext cx="40383" cy="10095"/>
            </a:xfrm>
            <a:custGeom>
              <a:rect b="b" l="l" r="r" t="t"/>
              <a:pathLst>
                <a:path extrusionOk="0" h="10095" w="40383">
                  <a:moveTo>
                    <a:pt x="0" y="0"/>
                  </a:moveTo>
                  <a:lnTo>
                    <a:pt x="40384" y="0"/>
                  </a:lnTo>
                  <a:lnTo>
                    <a:pt x="40384"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8" name="Google Shape;1918;p33"/>
            <p:cNvSpPr/>
            <p:nvPr/>
          </p:nvSpPr>
          <p:spPr>
            <a:xfrm>
              <a:off x="2206914" y="3508324"/>
              <a:ext cx="20191" cy="10095"/>
            </a:xfrm>
            <a:custGeom>
              <a:rect b="b" l="l" r="r" t="t"/>
              <a:pathLst>
                <a:path extrusionOk="0" h="10095" w="20191">
                  <a:moveTo>
                    <a:pt x="0" y="0"/>
                  </a:moveTo>
                  <a:lnTo>
                    <a:pt x="20192" y="0"/>
                  </a:lnTo>
                  <a:lnTo>
                    <a:pt x="20192"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19" name="Google Shape;1919;p33"/>
            <p:cNvSpPr/>
            <p:nvPr/>
          </p:nvSpPr>
          <p:spPr>
            <a:xfrm>
              <a:off x="2186001" y="351842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0" name="Google Shape;1920;p33"/>
            <p:cNvSpPr/>
            <p:nvPr/>
          </p:nvSpPr>
          <p:spPr>
            <a:xfrm>
              <a:off x="2175906" y="3528516"/>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1" name="Google Shape;1921;p33"/>
            <p:cNvSpPr/>
            <p:nvPr/>
          </p:nvSpPr>
          <p:spPr>
            <a:xfrm>
              <a:off x="2135522" y="3549429"/>
              <a:ext cx="51200" cy="10095"/>
            </a:xfrm>
            <a:custGeom>
              <a:rect b="b" l="l" r="r" t="t"/>
              <a:pathLst>
                <a:path extrusionOk="0" h="10095" w="51200">
                  <a:moveTo>
                    <a:pt x="0" y="0"/>
                  </a:moveTo>
                  <a:lnTo>
                    <a:pt x="51201" y="0"/>
                  </a:lnTo>
                  <a:lnTo>
                    <a:pt x="51201"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2" name="Google Shape;1922;p33"/>
            <p:cNvSpPr/>
            <p:nvPr/>
          </p:nvSpPr>
          <p:spPr>
            <a:xfrm>
              <a:off x="2125426" y="3559525"/>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3" name="Google Shape;1923;p33"/>
            <p:cNvSpPr/>
            <p:nvPr/>
          </p:nvSpPr>
          <p:spPr>
            <a:xfrm>
              <a:off x="2105234" y="3538612"/>
              <a:ext cx="20191" cy="20191"/>
            </a:xfrm>
            <a:custGeom>
              <a:rect b="b" l="l" r="r" t="t"/>
              <a:pathLst>
                <a:path extrusionOk="0" h="20191" w="20191">
                  <a:moveTo>
                    <a:pt x="20192" y="0"/>
                  </a:moveTo>
                  <a:lnTo>
                    <a:pt x="20192" y="10096"/>
                  </a:lnTo>
                  <a:lnTo>
                    <a:pt x="10096" y="10096"/>
                  </a:lnTo>
                  <a:lnTo>
                    <a:pt x="10096" y="20192"/>
                  </a:lnTo>
                  <a:lnTo>
                    <a:pt x="0" y="20192"/>
                  </a:lnTo>
                  <a:lnTo>
                    <a:pt x="0" y="0"/>
                  </a:lnTo>
                  <a:lnTo>
                    <a:pt x="20192" y="0"/>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4" name="Google Shape;1924;p33"/>
            <p:cNvSpPr/>
            <p:nvPr/>
          </p:nvSpPr>
          <p:spPr>
            <a:xfrm>
              <a:off x="2094417" y="3528516"/>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5" name="Google Shape;1925;p33"/>
            <p:cNvSpPr/>
            <p:nvPr/>
          </p:nvSpPr>
          <p:spPr>
            <a:xfrm>
              <a:off x="2084321" y="351842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6" name="Google Shape;1926;p33"/>
            <p:cNvSpPr/>
            <p:nvPr/>
          </p:nvSpPr>
          <p:spPr>
            <a:xfrm>
              <a:off x="2074225" y="3528516"/>
              <a:ext cx="10095" cy="40383"/>
            </a:xfrm>
            <a:custGeom>
              <a:rect b="b" l="l" r="r" t="t"/>
              <a:pathLst>
                <a:path extrusionOk="0" h="40383" w="10095">
                  <a:moveTo>
                    <a:pt x="0" y="0"/>
                  </a:moveTo>
                  <a:lnTo>
                    <a:pt x="10096" y="0"/>
                  </a:lnTo>
                  <a:lnTo>
                    <a:pt x="10096" y="40384"/>
                  </a:lnTo>
                  <a:lnTo>
                    <a:pt x="0" y="40384"/>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7" name="Google Shape;1927;p33"/>
            <p:cNvSpPr/>
            <p:nvPr/>
          </p:nvSpPr>
          <p:spPr>
            <a:xfrm>
              <a:off x="2084321" y="3569621"/>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8" name="Google Shape;1928;p33"/>
            <p:cNvSpPr/>
            <p:nvPr/>
          </p:nvSpPr>
          <p:spPr>
            <a:xfrm>
              <a:off x="2095138" y="3569621"/>
              <a:ext cx="30287" cy="30287"/>
            </a:xfrm>
            <a:custGeom>
              <a:rect b="b" l="l" r="r" t="t"/>
              <a:pathLst>
                <a:path extrusionOk="0" h="30287" w="30287">
                  <a:moveTo>
                    <a:pt x="30288" y="0"/>
                  </a:moveTo>
                  <a:lnTo>
                    <a:pt x="30288" y="30288"/>
                  </a:lnTo>
                  <a:lnTo>
                    <a:pt x="20192" y="30288"/>
                  </a:lnTo>
                  <a:lnTo>
                    <a:pt x="20192" y="20192"/>
                  </a:lnTo>
                  <a:lnTo>
                    <a:pt x="0" y="20192"/>
                  </a:lnTo>
                  <a:lnTo>
                    <a:pt x="0" y="10096"/>
                  </a:lnTo>
                  <a:lnTo>
                    <a:pt x="20192" y="10096"/>
                  </a:lnTo>
                  <a:lnTo>
                    <a:pt x="20192" y="0"/>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29" name="Google Shape;1929;p33"/>
            <p:cNvSpPr/>
            <p:nvPr/>
          </p:nvSpPr>
          <p:spPr>
            <a:xfrm>
              <a:off x="2125426" y="3599909"/>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0" name="Google Shape;1930;p33"/>
            <p:cNvSpPr/>
            <p:nvPr/>
          </p:nvSpPr>
          <p:spPr>
            <a:xfrm>
              <a:off x="2145618" y="3589813"/>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1" name="Google Shape;1931;p33"/>
            <p:cNvSpPr/>
            <p:nvPr/>
          </p:nvSpPr>
          <p:spPr>
            <a:xfrm>
              <a:off x="2145618" y="3569621"/>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2" name="Google Shape;1932;p33"/>
            <p:cNvSpPr/>
            <p:nvPr/>
          </p:nvSpPr>
          <p:spPr>
            <a:xfrm>
              <a:off x="2155714" y="3579717"/>
              <a:ext cx="40383" cy="10095"/>
            </a:xfrm>
            <a:custGeom>
              <a:rect b="b" l="l" r="r" t="t"/>
              <a:pathLst>
                <a:path extrusionOk="0" h="10095" w="40383">
                  <a:moveTo>
                    <a:pt x="0" y="0"/>
                  </a:moveTo>
                  <a:lnTo>
                    <a:pt x="40384" y="0"/>
                  </a:lnTo>
                  <a:lnTo>
                    <a:pt x="40384"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3" name="Google Shape;1933;p33"/>
            <p:cNvSpPr/>
            <p:nvPr/>
          </p:nvSpPr>
          <p:spPr>
            <a:xfrm>
              <a:off x="2196097" y="3569621"/>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4" name="Google Shape;1934;p33"/>
            <p:cNvSpPr/>
            <p:nvPr/>
          </p:nvSpPr>
          <p:spPr>
            <a:xfrm>
              <a:off x="2196097" y="3538612"/>
              <a:ext cx="20191" cy="20191"/>
            </a:xfrm>
            <a:custGeom>
              <a:rect b="b" l="l" r="r" t="t"/>
              <a:pathLst>
                <a:path extrusionOk="0" h="20191" w="20191">
                  <a:moveTo>
                    <a:pt x="0" y="0"/>
                  </a:moveTo>
                  <a:lnTo>
                    <a:pt x="0" y="10096"/>
                  </a:lnTo>
                  <a:lnTo>
                    <a:pt x="10096" y="10096"/>
                  </a:lnTo>
                  <a:lnTo>
                    <a:pt x="10096" y="20192"/>
                  </a:lnTo>
                  <a:lnTo>
                    <a:pt x="20192" y="20192"/>
                  </a:lnTo>
                  <a:lnTo>
                    <a:pt x="20192" y="0"/>
                  </a:lnTo>
                  <a:lnTo>
                    <a:pt x="0"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5" name="Google Shape;1935;p33"/>
            <p:cNvSpPr/>
            <p:nvPr/>
          </p:nvSpPr>
          <p:spPr>
            <a:xfrm>
              <a:off x="2217010" y="3528516"/>
              <a:ext cx="10095" cy="10096"/>
            </a:xfrm>
            <a:custGeom>
              <a:rect b="b" l="l" r="r" t="t"/>
              <a:pathLst>
                <a:path extrusionOk="0" h="10096"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6" name="Google Shape;1936;p33"/>
            <p:cNvSpPr/>
            <p:nvPr/>
          </p:nvSpPr>
          <p:spPr>
            <a:xfrm>
              <a:off x="2227106" y="351842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7" name="Google Shape;1937;p33"/>
            <p:cNvSpPr/>
            <p:nvPr/>
          </p:nvSpPr>
          <p:spPr>
            <a:xfrm>
              <a:off x="2217010" y="3528516"/>
              <a:ext cx="30287" cy="61296"/>
            </a:xfrm>
            <a:custGeom>
              <a:rect b="b" l="l" r="r" t="t"/>
              <a:pathLst>
                <a:path extrusionOk="0" h="61296" w="30287">
                  <a:moveTo>
                    <a:pt x="30288" y="0"/>
                  </a:moveTo>
                  <a:lnTo>
                    <a:pt x="30288" y="61297"/>
                  </a:lnTo>
                  <a:lnTo>
                    <a:pt x="20192" y="61297"/>
                  </a:lnTo>
                  <a:lnTo>
                    <a:pt x="20192" y="51201"/>
                  </a:lnTo>
                  <a:lnTo>
                    <a:pt x="0" y="51201"/>
                  </a:lnTo>
                  <a:lnTo>
                    <a:pt x="0" y="41105"/>
                  </a:lnTo>
                  <a:lnTo>
                    <a:pt x="20192" y="41105"/>
                  </a:lnTo>
                  <a:lnTo>
                    <a:pt x="20192" y="721"/>
                  </a:lnTo>
                  <a:lnTo>
                    <a:pt x="30288" y="721"/>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8" name="Google Shape;1938;p33"/>
            <p:cNvSpPr/>
            <p:nvPr/>
          </p:nvSpPr>
          <p:spPr>
            <a:xfrm>
              <a:off x="2217010" y="3589813"/>
              <a:ext cx="20191" cy="30287"/>
            </a:xfrm>
            <a:custGeom>
              <a:rect b="b" l="l" r="r" t="t"/>
              <a:pathLst>
                <a:path extrusionOk="0" h="30287" w="20191">
                  <a:moveTo>
                    <a:pt x="20192" y="0"/>
                  </a:moveTo>
                  <a:lnTo>
                    <a:pt x="20192" y="30288"/>
                  </a:lnTo>
                  <a:lnTo>
                    <a:pt x="10096" y="30288"/>
                  </a:lnTo>
                  <a:lnTo>
                    <a:pt x="10096" y="20192"/>
                  </a:lnTo>
                  <a:lnTo>
                    <a:pt x="0" y="20192"/>
                  </a:lnTo>
                  <a:lnTo>
                    <a:pt x="0" y="10096"/>
                  </a:lnTo>
                  <a:lnTo>
                    <a:pt x="10096" y="10096"/>
                  </a:lnTo>
                  <a:lnTo>
                    <a:pt x="10096" y="0"/>
                  </a:lnTo>
                  <a:lnTo>
                    <a:pt x="201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39" name="Google Shape;1939;p33"/>
            <p:cNvSpPr/>
            <p:nvPr/>
          </p:nvSpPr>
          <p:spPr>
            <a:xfrm>
              <a:off x="2217010" y="3620100"/>
              <a:ext cx="10095" cy="10095"/>
            </a:xfrm>
            <a:custGeom>
              <a:rect b="b" l="l" r="r" t="t"/>
              <a:pathLst>
                <a:path extrusionOk="0" h="10095" w="10095">
                  <a:moveTo>
                    <a:pt x="0" y="0"/>
                  </a:moveTo>
                  <a:lnTo>
                    <a:pt x="10096" y="0"/>
                  </a:lnTo>
                  <a:lnTo>
                    <a:pt x="10096" y="10096"/>
                  </a:lnTo>
                  <a:lnTo>
                    <a:pt x="0" y="10096"/>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0" name="Google Shape;1940;p33"/>
            <p:cNvSpPr/>
            <p:nvPr/>
          </p:nvSpPr>
          <p:spPr>
            <a:xfrm>
              <a:off x="2135522" y="3610005"/>
              <a:ext cx="81488" cy="60575"/>
            </a:xfrm>
            <a:custGeom>
              <a:rect b="b" l="l" r="r" t="t"/>
              <a:pathLst>
                <a:path extrusionOk="0" h="60575" w="81488">
                  <a:moveTo>
                    <a:pt x="60575" y="10096"/>
                  </a:moveTo>
                  <a:lnTo>
                    <a:pt x="60575" y="20192"/>
                  </a:lnTo>
                  <a:lnTo>
                    <a:pt x="80767" y="20192"/>
                  </a:lnTo>
                  <a:lnTo>
                    <a:pt x="80767" y="60575"/>
                  </a:lnTo>
                  <a:lnTo>
                    <a:pt x="60575" y="60575"/>
                  </a:lnTo>
                  <a:lnTo>
                    <a:pt x="60575" y="50479"/>
                  </a:lnTo>
                  <a:lnTo>
                    <a:pt x="50479" y="50479"/>
                  </a:lnTo>
                  <a:lnTo>
                    <a:pt x="50479" y="40384"/>
                  </a:lnTo>
                  <a:lnTo>
                    <a:pt x="40384" y="40384"/>
                  </a:lnTo>
                  <a:lnTo>
                    <a:pt x="40384" y="30288"/>
                  </a:lnTo>
                  <a:lnTo>
                    <a:pt x="30288" y="30288"/>
                  </a:lnTo>
                  <a:lnTo>
                    <a:pt x="30288" y="20192"/>
                  </a:lnTo>
                  <a:lnTo>
                    <a:pt x="20192" y="20192"/>
                  </a:lnTo>
                  <a:lnTo>
                    <a:pt x="20192" y="10096"/>
                  </a:lnTo>
                  <a:lnTo>
                    <a:pt x="0" y="10096"/>
                  </a:lnTo>
                  <a:lnTo>
                    <a:pt x="0" y="0"/>
                  </a:lnTo>
                  <a:lnTo>
                    <a:pt x="81488" y="0"/>
                  </a:lnTo>
                  <a:lnTo>
                    <a:pt x="81488" y="10096"/>
                  </a:lnTo>
                  <a:lnTo>
                    <a:pt x="60575" y="1009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1941" name="Google Shape;1941;p33"/>
          <p:cNvSpPr/>
          <p:nvPr/>
        </p:nvSpPr>
        <p:spPr>
          <a:xfrm>
            <a:off x="2365549" y="3488132"/>
            <a:ext cx="194706" cy="173072"/>
          </a:xfrm>
          <a:custGeom>
            <a:rect b="b" l="l" r="r" t="t"/>
            <a:pathLst>
              <a:path extrusionOk="0" h="173072" w="194706">
                <a:moveTo>
                  <a:pt x="173073" y="0"/>
                </a:moveTo>
                <a:lnTo>
                  <a:pt x="108170" y="0"/>
                </a:lnTo>
                <a:lnTo>
                  <a:pt x="108170" y="21634"/>
                </a:lnTo>
                <a:lnTo>
                  <a:pt x="86536" y="21634"/>
                </a:lnTo>
                <a:lnTo>
                  <a:pt x="86536" y="0"/>
                </a:lnTo>
                <a:lnTo>
                  <a:pt x="21634" y="0"/>
                </a:lnTo>
                <a:lnTo>
                  <a:pt x="21634" y="21634"/>
                </a:lnTo>
                <a:lnTo>
                  <a:pt x="0" y="21634"/>
                </a:lnTo>
                <a:lnTo>
                  <a:pt x="0" y="86536"/>
                </a:lnTo>
                <a:lnTo>
                  <a:pt x="21634" y="86536"/>
                </a:lnTo>
                <a:lnTo>
                  <a:pt x="21634" y="108170"/>
                </a:lnTo>
                <a:lnTo>
                  <a:pt x="43268" y="108170"/>
                </a:lnTo>
                <a:lnTo>
                  <a:pt x="43268" y="129804"/>
                </a:lnTo>
                <a:lnTo>
                  <a:pt x="64902" y="129804"/>
                </a:lnTo>
                <a:lnTo>
                  <a:pt x="64902" y="151438"/>
                </a:lnTo>
                <a:lnTo>
                  <a:pt x="86536" y="151438"/>
                </a:lnTo>
                <a:lnTo>
                  <a:pt x="86536" y="173073"/>
                </a:lnTo>
                <a:lnTo>
                  <a:pt x="108170" y="173073"/>
                </a:lnTo>
                <a:lnTo>
                  <a:pt x="108170" y="151438"/>
                </a:lnTo>
                <a:lnTo>
                  <a:pt x="129804" y="151438"/>
                </a:lnTo>
                <a:lnTo>
                  <a:pt x="129804" y="129804"/>
                </a:lnTo>
                <a:lnTo>
                  <a:pt x="151438" y="129804"/>
                </a:lnTo>
                <a:lnTo>
                  <a:pt x="151438" y="108170"/>
                </a:lnTo>
                <a:lnTo>
                  <a:pt x="173073" y="108170"/>
                </a:lnTo>
                <a:lnTo>
                  <a:pt x="173073" y="86536"/>
                </a:lnTo>
                <a:lnTo>
                  <a:pt x="194707" y="86536"/>
                </a:lnTo>
                <a:lnTo>
                  <a:pt x="194707" y="21634"/>
                </a:lnTo>
                <a:lnTo>
                  <a:pt x="173073" y="21634"/>
                </a:lnTo>
                <a:lnTo>
                  <a:pt x="173073"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1942" name="Google Shape;1942;p33"/>
          <p:cNvGrpSpPr/>
          <p:nvPr/>
        </p:nvGrpSpPr>
        <p:grpSpPr>
          <a:xfrm>
            <a:off x="2715054" y="3487411"/>
            <a:ext cx="147111" cy="174514"/>
            <a:chOff x="2888388" y="3555198"/>
            <a:chExt cx="147111" cy="174514"/>
          </a:xfrm>
        </p:grpSpPr>
        <p:sp>
          <p:nvSpPr>
            <p:cNvPr id="1943" name="Google Shape;1943;p33"/>
            <p:cNvSpPr/>
            <p:nvPr/>
          </p:nvSpPr>
          <p:spPr>
            <a:xfrm>
              <a:off x="2888388" y="3555198"/>
              <a:ext cx="147111" cy="174514"/>
            </a:xfrm>
            <a:custGeom>
              <a:rect b="b" l="l" r="r" t="t"/>
              <a:pathLst>
                <a:path extrusionOk="0" h="174514" w="147111">
                  <a:moveTo>
                    <a:pt x="137737" y="28124"/>
                  </a:moveTo>
                  <a:lnTo>
                    <a:pt x="137737" y="18750"/>
                  </a:lnTo>
                  <a:lnTo>
                    <a:pt x="128362" y="18750"/>
                  </a:lnTo>
                  <a:lnTo>
                    <a:pt x="128362" y="9375"/>
                  </a:lnTo>
                  <a:lnTo>
                    <a:pt x="118987" y="9375"/>
                  </a:lnTo>
                  <a:lnTo>
                    <a:pt x="118987" y="0"/>
                  </a:lnTo>
                  <a:lnTo>
                    <a:pt x="28124" y="0"/>
                  </a:lnTo>
                  <a:lnTo>
                    <a:pt x="28124" y="9375"/>
                  </a:lnTo>
                  <a:lnTo>
                    <a:pt x="18750" y="9375"/>
                  </a:lnTo>
                  <a:lnTo>
                    <a:pt x="18750" y="18750"/>
                  </a:lnTo>
                  <a:lnTo>
                    <a:pt x="9375" y="18750"/>
                  </a:lnTo>
                  <a:lnTo>
                    <a:pt x="9375" y="28124"/>
                  </a:lnTo>
                  <a:lnTo>
                    <a:pt x="0" y="28124"/>
                  </a:lnTo>
                  <a:lnTo>
                    <a:pt x="0" y="118987"/>
                  </a:lnTo>
                  <a:lnTo>
                    <a:pt x="9375" y="118987"/>
                  </a:lnTo>
                  <a:lnTo>
                    <a:pt x="9375" y="128362"/>
                  </a:lnTo>
                  <a:lnTo>
                    <a:pt x="18750" y="128362"/>
                  </a:lnTo>
                  <a:lnTo>
                    <a:pt x="18750" y="137737"/>
                  </a:lnTo>
                  <a:lnTo>
                    <a:pt x="28124" y="137737"/>
                  </a:lnTo>
                  <a:lnTo>
                    <a:pt x="28124" y="147112"/>
                  </a:lnTo>
                  <a:lnTo>
                    <a:pt x="100959" y="147112"/>
                  </a:lnTo>
                  <a:lnTo>
                    <a:pt x="100959" y="165140"/>
                  </a:lnTo>
                  <a:lnTo>
                    <a:pt x="110334" y="165140"/>
                  </a:lnTo>
                  <a:lnTo>
                    <a:pt x="110334" y="174515"/>
                  </a:lnTo>
                  <a:lnTo>
                    <a:pt x="137737" y="174515"/>
                  </a:lnTo>
                  <a:lnTo>
                    <a:pt x="137737" y="156487"/>
                  </a:lnTo>
                  <a:lnTo>
                    <a:pt x="128362" y="156487"/>
                  </a:lnTo>
                  <a:lnTo>
                    <a:pt x="128362" y="147112"/>
                  </a:lnTo>
                  <a:lnTo>
                    <a:pt x="118987" y="147112"/>
                  </a:lnTo>
                  <a:lnTo>
                    <a:pt x="118987" y="137737"/>
                  </a:lnTo>
                  <a:lnTo>
                    <a:pt x="128362" y="137737"/>
                  </a:lnTo>
                  <a:lnTo>
                    <a:pt x="128362" y="128362"/>
                  </a:lnTo>
                  <a:lnTo>
                    <a:pt x="137737" y="128362"/>
                  </a:lnTo>
                  <a:lnTo>
                    <a:pt x="137737" y="118987"/>
                  </a:lnTo>
                  <a:lnTo>
                    <a:pt x="147112" y="118987"/>
                  </a:lnTo>
                  <a:lnTo>
                    <a:pt x="147112" y="28124"/>
                  </a:lnTo>
                  <a:lnTo>
                    <a:pt x="137737" y="28124"/>
                  </a:lnTo>
                  <a:close/>
                  <a:moveTo>
                    <a:pt x="129083" y="100959"/>
                  </a:moveTo>
                  <a:lnTo>
                    <a:pt x="119709" y="100959"/>
                  </a:lnTo>
                  <a:lnTo>
                    <a:pt x="119709" y="110334"/>
                  </a:lnTo>
                  <a:lnTo>
                    <a:pt x="110334" y="110334"/>
                  </a:lnTo>
                  <a:lnTo>
                    <a:pt x="110334" y="119709"/>
                  </a:lnTo>
                  <a:lnTo>
                    <a:pt x="100959" y="119709"/>
                  </a:lnTo>
                  <a:lnTo>
                    <a:pt x="100959" y="129083"/>
                  </a:lnTo>
                  <a:lnTo>
                    <a:pt x="46153" y="129083"/>
                  </a:lnTo>
                  <a:lnTo>
                    <a:pt x="46153" y="119709"/>
                  </a:lnTo>
                  <a:lnTo>
                    <a:pt x="36778" y="119709"/>
                  </a:lnTo>
                  <a:lnTo>
                    <a:pt x="36778" y="110334"/>
                  </a:lnTo>
                  <a:lnTo>
                    <a:pt x="27403" y="110334"/>
                  </a:lnTo>
                  <a:lnTo>
                    <a:pt x="27403" y="100959"/>
                  </a:lnTo>
                  <a:lnTo>
                    <a:pt x="18028" y="100959"/>
                  </a:lnTo>
                  <a:lnTo>
                    <a:pt x="18028" y="46153"/>
                  </a:lnTo>
                  <a:lnTo>
                    <a:pt x="27403" y="46153"/>
                  </a:lnTo>
                  <a:lnTo>
                    <a:pt x="27403" y="36778"/>
                  </a:lnTo>
                  <a:lnTo>
                    <a:pt x="36778" y="36778"/>
                  </a:lnTo>
                  <a:lnTo>
                    <a:pt x="36778" y="27403"/>
                  </a:lnTo>
                  <a:lnTo>
                    <a:pt x="46153" y="27403"/>
                  </a:lnTo>
                  <a:lnTo>
                    <a:pt x="46153" y="18028"/>
                  </a:lnTo>
                  <a:lnTo>
                    <a:pt x="100959" y="18028"/>
                  </a:lnTo>
                  <a:lnTo>
                    <a:pt x="100959" y="27403"/>
                  </a:lnTo>
                  <a:lnTo>
                    <a:pt x="110334" y="27403"/>
                  </a:lnTo>
                  <a:lnTo>
                    <a:pt x="110334" y="36778"/>
                  </a:lnTo>
                  <a:lnTo>
                    <a:pt x="119709" y="36778"/>
                  </a:lnTo>
                  <a:lnTo>
                    <a:pt x="119709" y="46153"/>
                  </a:lnTo>
                  <a:lnTo>
                    <a:pt x="129083" y="46153"/>
                  </a:lnTo>
                  <a:lnTo>
                    <a:pt x="129083" y="10095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4" name="Google Shape;1944;p33"/>
            <p:cNvSpPr/>
            <p:nvPr/>
          </p:nvSpPr>
          <p:spPr>
            <a:xfrm>
              <a:off x="2933819"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5" name="Google Shape;1945;p33"/>
            <p:cNvSpPr/>
            <p:nvPr/>
          </p:nvSpPr>
          <p:spPr>
            <a:xfrm>
              <a:off x="2937425"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6" name="Google Shape;1946;p33"/>
            <p:cNvSpPr/>
            <p:nvPr/>
          </p:nvSpPr>
          <p:spPr>
            <a:xfrm>
              <a:off x="2941030"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7" name="Google Shape;1947;p33"/>
            <p:cNvSpPr/>
            <p:nvPr/>
          </p:nvSpPr>
          <p:spPr>
            <a:xfrm>
              <a:off x="2943915"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8" name="Google Shape;1948;p33"/>
            <p:cNvSpPr/>
            <p:nvPr/>
          </p:nvSpPr>
          <p:spPr>
            <a:xfrm>
              <a:off x="2947521"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49" name="Google Shape;1949;p33"/>
            <p:cNvSpPr/>
            <p:nvPr/>
          </p:nvSpPr>
          <p:spPr>
            <a:xfrm>
              <a:off x="2950405"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0" name="Google Shape;1950;p33"/>
            <p:cNvSpPr/>
            <p:nvPr/>
          </p:nvSpPr>
          <p:spPr>
            <a:xfrm>
              <a:off x="2954011"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1" name="Google Shape;1951;p33"/>
            <p:cNvSpPr/>
            <p:nvPr/>
          </p:nvSpPr>
          <p:spPr>
            <a:xfrm>
              <a:off x="2957617"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2" name="Google Shape;1952;p33"/>
            <p:cNvSpPr/>
            <p:nvPr/>
          </p:nvSpPr>
          <p:spPr>
            <a:xfrm>
              <a:off x="2960501"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3" name="Google Shape;1953;p33"/>
            <p:cNvSpPr/>
            <p:nvPr/>
          </p:nvSpPr>
          <p:spPr>
            <a:xfrm>
              <a:off x="2964107"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4" name="Google Shape;1954;p33"/>
            <p:cNvSpPr/>
            <p:nvPr/>
          </p:nvSpPr>
          <p:spPr>
            <a:xfrm>
              <a:off x="2967712"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5" name="Google Shape;1955;p33"/>
            <p:cNvSpPr/>
            <p:nvPr/>
          </p:nvSpPr>
          <p:spPr>
            <a:xfrm>
              <a:off x="2970597"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6" name="Google Shape;1956;p33"/>
            <p:cNvSpPr/>
            <p:nvPr/>
          </p:nvSpPr>
          <p:spPr>
            <a:xfrm>
              <a:off x="2974203"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7" name="Google Shape;1957;p33"/>
            <p:cNvSpPr/>
            <p:nvPr/>
          </p:nvSpPr>
          <p:spPr>
            <a:xfrm>
              <a:off x="2977087"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8" name="Google Shape;1958;p33"/>
            <p:cNvSpPr/>
            <p:nvPr/>
          </p:nvSpPr>
          <p:spPr>
            <a:xfrm>
              <a:off x="2980693"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59" name="Google Shape;1959;p33"/>
            <p:cNvSpPr/>
            <p:nvPr/>
          </p:nvSpPr>
          <p:spPr>
            <a:xfrm>
              <a:off x="2984299"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0" name="Google Shape;1960;p33"/>
            <p:cNvSpPr/>
            <p:nvPr/>
          </p:nvSpPr>
          <p:spPr>
            <a:xfrm>
              <a:off x="2987183" y="360784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1" name="Google Shape;1961;p33"/>
            <p:cNvSpPr/>
            <p:nvPr/>
          </p:nvSpPr>
          <p:spPr>
            <a:xfrm>
              <a:off x="2930935"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2" name="Google Shape;1962;p33"/>
            <p:cNvSpPr/>
            <p:nvPr/>
          </p:nvSpPr>
          <p:spPr>
            <a:xfrm>
              <a:off x="2954011"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3" name="Google Shape;1963;p33"/>
            <p:cNvSpPr/>
            <p:nvPr/>
          </p:nvSpPr>
          <p:spPr>
            <a:xfrm>
              <a:off x="2957617"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4" name="Google Shape;1964;p33"/>
            <p:cNvSpPr/>
            <p:nvPr/>
          </p:nvSpPr>
          <p:spPr>
            <a:xfrm>
              <a:off x="2960501"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5" name="Google Shape;1965;p33"/>
            <p:cNvSpPr/>
            <p:nvPr/>
          </p:nvSpPr>
          <p:spPr>
            <a:xfrm>
              <a:off x="2964107"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6" name="Google Shape;1966;p33"/>
            <p:cNvSpPr/>
            <p:nvPr/>
          </p:nvSpPr>
          <p:spPr>
            <a:xfrm>
              <a:off x="2967712"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7" name="Google Shape;1967;p33"/>
            <p:cNvSpPr/>
            <p:nvPr/>
          </p:nvSpPr>
          <p:spPr>
            <a:xfrm>
              <a:off x="2990789" y="361144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8" name="Google Shape;1968;p33"/>
            <p:cNvSpPr/>
            <p:nvPr/>
          </p:nvSpPr>
          <p:spPr>
            <a:xfrm>
              <a:off x="2927329"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69" name="Google Shape;1969;p33"/>
            <p:cNvSpPr/>
            <p:nvPr/>
          </p:nvSpPr>
          <p:spPr>
            <a:xfrm>
              <a:off x="2930935"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0" name="Google Shape;1970;p33"/>
            <p:cNvSpPr/>
            <p:nvPr/>
          </p:nvSpPr>
          <p:spPr>
            <a:xfrm>
              <a:off x="2933819"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1" name="Google Shape;1971;p33"/>
            <p:cNvSpPr/>
            <p:nvPr/>
          </p:nvSpPr>
          <p:spPr>
            <a:xfrm>
              <a:off x="2950405"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2" name="Google Shape;1972;p33"/>
            <p:cNvSpPr/>
            <p:nvPr/>
          </p:nvSpPr>
          <p:spPr>
            <a:xfrm>
              <a:off x="2954011"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3" name="Google Shape;1973;p33"/>
            <p:cNvSpPr/>
            <p:nvPr/>
          </p:nvSpPr>
          <p:spPr>
            <a:xfrm>
              <a:off x="2957617"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4" name="Google Shape;1974;p33"/>
            <p:cNvSpPr/>
            <p:nvPr/>
          </p:nvSpPr>
          <p:spPr>
            <a:xfrm>
              <a:off x="2960501"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5" name="Google Shape;1975;p33"/>
            <p:cNvSpPr/>
            <p:nvPr/>
          </p:nvSpPr>
          <p:spPr>
            <a:xfrm>
              <a:off x="2964107"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6" name="Google Shape;1976;p33"/>
            <p:cNvSpPr/>
            <p:nvPr/>
          </p:nvSpPr>
          <p:spPr>
            <a:xfrm>
              <a:off x="2967712"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7" name="Google Shape;1977;p33"/>
            <p:cNvSpPr/>
            <p:nvPr/>
          </p:nvSpPr>
          <p:spPr>
            <a:xfrm>
              <a:off x="2970597"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8" name="Google Shape;1978;p33"/>
            <p:cNvSpPr/>
            <p:nvPr/>
          </p:nvSpPr>
          <p:spPr>
            <a:xfrm>
              <a:off x="2987183"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79" name="Google Shape;1979;p33"/>
            <p:cNvSpPr/>
            <p:nvPr/>
          </p:nvSpPr>
          <p:spPr>
            <a:xfrm>
              <a:off x="2990789"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0" name="Google Shape;1980;p33"/>
            <p:cNvSpPr/>
            <p:nvPr/>
          </p:nvSpPr>
          <p:spPr>
            <a:xfrm>
              <a:off x="2993673" y="3614331"/>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1" name="Google Shape;1981;p33"/>
            <p:cNvSpPr/>
            <p:nvPr/>
          </p:nvSpPr>
          <p:spPr>
            <a:xfrm>
              <a:off x="2924444"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2" name="Google Shape;1982;p33"/>
            <p:cNvSpPr/>
            <p:nvPr/>
          </p:nvSpPr>
          <p:spPr>
            <a:xfrm>
              <a:off x="2927329"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3" name="Google Shape;1983;p33"/>
            <p:cNvSpPr/>
            <p:nvPr/>
          </p:nvSpPr>
          <p:spPr>
            <a:xfrm>
              <a:off x="2930935"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4" name="Google Shape;1984;p33"/>
            <p:cNvSpPr/>
            <p:nvPr/>
          </p:nvSpPr>
          <p:spPr>
            <a:xfrm>
              <a:off x="2933819"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5" name="Google Shape;1985;p33"/>
            <p:cNvSpPr/>
            <p:nvPr/>
          </p:nvSpPr>
          <p:spPr>
            <a:xfrm>
              <a:off x="2937425"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6" name="Google Shape;1986;p33"/>
            <p:cNvSpPr/>
            <p:nvPr/>
          </p:nvSpPr>
          <p:spPr>
            <a:xfrm>
              <a:off x="2950405"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7" name="Google Shape;1987;p33"/>
            <p:cNvSpPr/>
            <p:nvPr/>
          </p:nvSpPr>
          <p:spPr>
            <a:xfrm>
              <a:off x="2954011"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8" name="Google Shape;1988;p33"/>
            <p:cNvSpPr/>
            <p:nvPr/>
          </p:nvSpPr>
          <p:spPr>
            <a:xfrm>
              <a:off x="2957617"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89" name="Google Shape;1989;p33"/>
            <p:cNvSpPr/>
            <p:nvPr/>
          </p:nvSpPr>
          <p:spPr>
            <a:xfrm>
              <a:off x="2960501"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0" name="Google Shape;1990;p33"/>
            <p:cNvSpPr/>
            <p:nvPr/>
          </p:nvSpPr>
          <p:spPr>
            <a:xfrm>
              <a:off x="2964107"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1" name="Google Shape;1991;p33"/>
            <p:cNvSpPr/>
            <p:nvPr/>
          </p:nvSpPr>
          <p:spPr>
            <a:xfrm>
              <a:off x="2967712"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2" name="Google Shape;1992;p33"/>
            <p:cNvSpPr/>
            <p:nvPr/>
          </p:nvSpPr>
          <p:spPr>
            <a:xfrm>
              <a:off x="2970597"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3" name="Google Shape;1993;p33"/>
            <p:cNvSpPr/>
            <p:nvPr/>
          </p:nvSpPr>
          <p:spPr>
            <a:xfrm>
              <a:off x="2984299"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4" name="Google Shape;1994;p33"/>
            <p:cNvSpPr/>
            <p:nvPr/>
          </p:nvSpPr>
          <p:spPr>
            <a:xfrm>
              <a:off x="2987183"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5" name="Google Shape;1995;p33"/>
            <p:cNvSpPr/>
            <p:nvPr/>
          </p:nvSpPr>
          <p:spPr>
            <a:xfrm>
              <a:off x="2990789"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6" name="Google Shape;1996;p33"/>
            <p:cNvSpPr/>
            <p:nvPr/>
          </p:nvSpPr>
          <p:spPr>
            <a:xfrm>
              <a:off x="2993673"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7" name="Google Shape;1997;p33"/>
            <p:cNvSpPr/>
            <p:nvPr/>
          </p:nvSpPr>
          <p:spPr>
            <a:xfrm>
              <a:off x="2997279" y="361793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8" name="Google Shape;1998;p33"/>
            <p:cNvSpPr/>
            <p:nvPr/>
          </p:nvSpPr>
          <p:spPr>
            <a:xfrm>
              <a:off x="292083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1999" name="Google Shape;1999;p33"/>
            <p:cNvSpPr/>
            <p:nvPr/>
          </p:nvSpPr>
          <p:spPr>
            <a:xfrm>
              <a:off x="2924444"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0" name="Google Shape;2000;p33"/>
            <p:cNvSpPr/>
            <p:nvPr/>
          </p:nvSpPr>
          <p:spPr>
            <a:xfrm>
              <a:off x="292732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1" name="Google Shape;2001;p33"/>
            <p:cNvSpPr/>
            <p:nvPr/>
          </p:nvSpPr>
          <p:spPr>
            <a:xfrm>
              <a:off x="2930935"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2" name="Google Shape;2002;p33"/>
            <p:cNvSpPr/>
            <p:nvPr/>
          </p:nvSpPr>
          <p:spPr>
            <a:xfrm>
              <a:off x="293381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3" name="Google Shape;2003;p33"/>
            <p:cNvSpPr/>
            <p:nvPr/>
          </p:nvSpPr>
          <p:spPr>
            <a:xfrm>
              <a:off x="2937425"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4" name="Google Shape;2004;p33"/>
            <p:cNvSpPr/>
            <p:nvPr/>
          </p:nvSpPr>
          <p:spPr>
            <a:xfrm>
              <a:off x="2941030"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5" name="Google Shape;2005;p33"/>
            <p:cNvSpPr/>
            <p:nvPr/>
          </p:nvSpPr>
          <p:spPr>
            <a:xfrm>
              <a:off x="2947521"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6" name="Google Shape;2006;p33"/>
            <p:cNvSpPr/>
            <p:nvPr/>
          </p:nvSpPr>
          <p:spPr>
            <a:xfrm>
              <a:off x="2950405"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7" name="Google Shape;2007;p33"/>
            <p:cNvSpPr/>
            <p:nvPr/>
          </p:nvSpPr>
          <p:spPr>
            <a:xfrm>
              <a:off x="2954011"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8" name="Google Shape;2008;p33"/>
            <p:cNvSpPr/>
            <p:nvPr/>
          </p:nvSpPr>
          <p:spPr>
            <a:xfrm>
              <a:off x="2957617"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09" name="Google Shape;2009;p33"/>
            <p:cNvSpPr/>
            <p:nvPr/>
          </p:nvSpPr>
          <p:spPr>
            <a:xfrm>
              <a:off x="2960501"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0" name="Google Shape;2010;p33"/>
            <p:cNvSpPr/>
            <p:nvPr/>
          </p:nvSpPr>
          <p:spPr>
            <a:xfrm>
              <a:off x="2964107"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1" name="Google Shape;2011;p33"/>
            <p:cNvSpPr/>
            <p:nvPr/>
          </p:nvSpPr>
          <p:spPr>
            <a:xfrm>
              <a:off x="2967712"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2" name="Google Shape;2012;p33"/>
            <p:cNvSpPr/>
            <p:nvPr/>
          </p:nvSpPr>
          <p:spPr>
            <a:xfrm>
              <a:off x="2970597"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3" name="Google Shape;2013;p33"/>
            <p:cNvSpPr/>
            <p:nvPr/>
          </p:nvSpPr>
          <p:spPr>
            <a:xfrm>
              <a:off x="2974203"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4" name="Google Shape;2014;p33"/>
            <p:cNvSpPr/>
            <p:nvPr/>
          </p:nvSpPr>
          <p:spPr>
            <a:xfrm>
              <a:off x="2980693"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5" name="Google Shape;2015;p33"/>
            <p:cNvSpPr/>
            <p:nvPr/>
          </p:nvSpPr>
          <p:spPr>
            <a:xfrm>
              <a:off x="298429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6" name="Google Shape;2016;p33"/>
            <p:cNvSpPr/>
            <p:nvPr/>
          </p:nvSpPr>
          <p:spPr>
            <a:xfrm>
              <a:off x="2987183"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7" name="Google Shape;2017;p33"/>
            <p:cNvSpPr/>
            <p:nvPr/>
          </p:nvSpPr>
          <p:spPr>
            <a:xfrm>
              <a:off x="299078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8" name="Google Shape;2018;p33"/>
            <p:cNvSpPr/>
            <p:nvPr/>
          </p:nvSpPr>
          <p:spPr>
            <a:xfrm>
              <a:off x="2993673"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19" name="Google Shape;2019;p33"/>
            <p:cNvSpPr/>
            <p:nvPr/>
          </p:nvSpPr>
          <p:spPr>
            <a:xfrm>
              <a:off x="2997279"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0" name="Google Shape;2020;p33"/>
            <p:cNvSpPr/>
            <p:nvPr/>
          </p:nvSpPr>
          <p:spPr>
            <a:xfrm>
              <a:off x="3000885" y="3620822"/>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1" name="Google Shape;2021;p33"/>
            <p:cNvSpPr/>
            <p:nvPr/>
          </p:nvSpPr>
          <p:spPr>
            <a:xfrm>
              <a:off x="2917233"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2" name="Google Shape;2022;p33"/>
            <p:cNvSpPr/>
            <p:nvPr/>
          </p:nvSpPr>
          <p:spPr>
            <a:xfrm>
              <a:off x="292083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3" name="Google Shape;2023;p33"/>
            <p:cNvSpPr/>
            <p:nvPr/>
          </p:nvSpPr>
          <p:spPr>
            <a:xfrm>
              <a:off x="2924444"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4" name="Google Shape;2024;p33"/>
            <p:cNvSpPr/>
            <p:nvPr/>
          </p:nvSpPr>
          <p:spPr>
            <a:xfrm>
              <a:off x="292732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5" name="Google Shape;2025;p33"/>
            <p:cNvSpPr/>
            <p:nvPr/>
          </p:nvSpPr>
          <p:spPr>
            <a:xfrm>
              <a:off x="2930935"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6" name="Google Shape;2026;p33"/>
            <p:cNvSpPr/>
            <p:nvPr/>
          </p:nvSpPr>
          <p:spPr>
            <a:xfrm>
              <a:off x="293381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7" name="Google Shape;2027;p33"/>
            <p:cNvSpPr/>
            <p:nvPr/>
          </p:nvSpPr>
          <p:spPr>
            <a:xfrm>
              <a:off x="2937425"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8" name="Google Shape;2028;p33"/>
            <p:cNvSpPr/>
            <p:nvPr/>
          </p:nvSpPr>
          <p:spPr>
            <a:xfrm>
              <a:off x="2941030"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29" name="Google Shape;2029;p33"/>
            <p:cNvSpPr/>
            <p:nvPr/>
          </p:nvSpPr>
          <p:spPr>
            <a:xfrm>
              <a:off x="2943915"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0" name="Google Shape;2030;p33"/>
            <p:cNvSpPr/>
            <p:nvPr/>
          </p:nvSpPr>
          <p:spPr>
            <a:xfrm>
              <a:off x="2947521"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1" name="Google Shape;2031;p33"/>
            <p:cNvSpPr/>
            <p:nvPr/>
          </p:nvSpPr>
          <p:spPr>
            <a:xfrm>
              <a:off x="2950405"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2" name="Google Shape;2032;p33"/>
            <p:cNvSpPr/>
            <p:nvPr/>
          </p:nvSpPr>
          <p:spPr>
            <a:xfrm>
              <a:off x="2954011"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3" name="Google Shape;2033;p33"/>
            <p:cNvSpPr/>
            <p:nvPr/>
          </p:nvSpPr>
          <p:spPr>
            <a:xfrm>
              <a:off x="2957617"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4" name="Google Shape;2034;p33"/>
            <p:cNvSpPr/>
            <p:nvPr/>
          </p:nvSpPr>
          <p:spPr>
            <a:xfrm>
              <a:off x="2960501"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5" name="Google Shape;2035;p33"/>
            <p:cNvSpPr/>
            <p:nvPr/>
          </p:nvSpPr>
          <p:spPr>
            <a:xfrm>
              <a:off x="2964107"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6" name="Google Shape;2036;p33"/>
            <p:cNvSpPr/>
            <p:nvPr/>
          </p:nvSpPr>
          <p:spPr>
            <a:xfrm>
              <a:off x="2967712"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7" name="Google Shape;2037;p33"/>
            <p:cNvSpPr/>
            <p:nvPr/>
          </p:nvSpPr>
          <p:spPr>
            <a:xfrm>
              <a:off x="2970597"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8" name="Google Shape;2038;p33"/>
            <p:cNvSpPr/>
            <p:nvPr/>
          </p:nvSpPr>
          <p:spPr>
            <a:xfrm>
              <a:off x="2974203"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39" name="Google Shape;2039;p33"/>
            <p:cNvSpPr/>
            <p:nvPr/>
          </p:nvSpPr>
          <p:spPr>
            <a:xfrm>
              <a:off x="2977087"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0" name="Google Shape;2040;p33"/>
            <p:cNvSpPr/>
            <p:nvPr/>
          </p:nvSpPr>
          <p:spPr>
            <a:xfrm>
              <a:off x="2980693"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1" name="Google Shape;2041;p33"/>
            <p:cNvSpPr/>
            <p:nvPr/>
          </p:nvSpPr>
          <p:spPr>
            <a:xfrm>
              <a:off x="298429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2" name="Google Shape;2042;p33"/>
            <p:cNvSpPr/>
            <p:nvPr/>
          </p:nvSpPr>
          <p:spPr>
            <a:xfrm>
              <a:off x="2987183"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3" name="Google Shape;2043;p33"/>
            <p:cNvSpPr/>
            <p:nvPr/>
          </p:nvSpPr>
          <p:spPr>
            <a:xfrm>
              <a:off x="299078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4" name="Google Shape;2044;p33"/>
            <p:cNvSpPr/>
            <p:nvPr/>
          </p:nvSpPr>
          <p:spPr>
            <a:xfrm>
              <a:off x="2993673"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5" name="Google Shape;2045;p33"/>
            <p:cNvSpPr/>
            <p:nvPr/>
          </p:nvSpPr>
          <p:spPr>
            <a:xfrm>
              <a:off x="299727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6" name="Google Shape;2046;p33"/>
            <p:cNvSpPr/>
            <p:nvPr/>
          </p:nvSpPr>
          <p:spPr>
            <a:xfrm>
              <a:off x="3000885"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7" name="Google Shape;2047;p33"/>
            <p:cNvSpPr/>
            <p:nvPr/>
          </p:nvSpPr>
          <p:spPr>
            <a:xfrm>
              <a:off x="3003769" y="362442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8" name="Google Shape;2048;p33"/>
            <p:cNvSpPr/>
            <p:nvPr/>
          </p:nvSpPr>
          <p:spPr>
            <a:xfrm>
              <a:off x="2920839"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49" name="Google Shape;2049;p33"/>
            <p:cNvSpPr/>
            <p:nvPr/>
          </p:nvSpPr>
          <p:spPr>
            <a:xfrm>
              <a:off x="2941030"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0" name="Google Shape;2050;p33"/>
            <p:cNvSpPr/>
            <p:nvPr/>
          </p:nvSpPr>
          <p:spPr>
            <a:xfrm>
              <a:off x="2943915"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1" name="Google Shape;2051;p33"/>
            <p:cNvSpPr/>
            <p:nvPr/>
          </p:nvSpPr>
          <p:spPr>
            <a:xfrm>
              <a:off x="2977087"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2" name="Google Shape;2052;p33"/>
            <p:cNvSpPr/>
            <p:nvPr/>
          </p:nvSpPr>
          <p:spPr>
            <a:xfrm>
              <a:off x="2980693"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3" name="Google Shape;2053;p33"/>
            <p:cNvSpPr/>
            <p:nvPr/>
          </p:nvSpPr>
          <p:spPr>
            <a:xfrm>
              <a:off x="3000885" y="362803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4" name="Google Shape;2054;p33"/>
            <p:cNvSpPr/>
            <p:nvPr/>
          </p:nvSpPr>
          <p:spPr>
            <a:xfrm>
              <a:off x="2924444"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5" name="Google Shape;2055;p33"/>
            <p:cNvSpPr/>
            <p:nvPr/>
          </p:nvSpPr>
          <p:spPr>
            <a:xfrm>
              <a:off x="2937425"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6" name="Google Shape;2056;p33"/>
            <p:cNvSpPr/>
            <p:nvPr/>
          </p:nvSpPr>
          <p:spPr>
            <a:xfrm>
              <a:off x="2941030"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7" name="Google Shape;2057;p33"/>
            <p:cNvSpPr/>
            <p:nvPr/>
          </p:nvSpPr>
          <p:spPr>
            <a:xfrm>
              <a:off x="2943915"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8" name="Google Shape;2058;p33"/>
            <p:cNvSpPr/>
            <p:nvPr/>
          </p:nvSpPr>
          <p:spPr>
            <a:xfrm>
              <a:off x="2977087"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59" name="Google Shape;2059;p33"/>
            <p:cNvSpPr/>
            <p:nvPr/>
          </p:nvSpPr>
          <p:spPr>
            <a:xfrm>
              <a:off x="2980693"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0" name="Google Shape;2060;p33"/>
            <p:cNvSpPr/>
            <p:nvPr/>
          </p:nvSpPr>
          <p:spPr>
            <a:xfrm>
              <a:off x="2984299"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1" name="Google Shape;2061;p33"/>
            <p:cNvSpPr/>
            <p:nvPr/>
          </p:nvSpPr>
          <p:spPr>
            <a:xfrm>
              <a:off x="2997279" y="3630917"/>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2" name="Google Shape;2062;p33"/>
            <p:cNvSpPr/>
            <p:nvPr/>
          </p:nvSpPr>
          <p:spPr>
            <a:xfrm>
              <a:off x="2927329"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3" name="Google Shape;2063;p33"/>
            <p:cNvSpPr/>
            <p:nvPr/>
          </p:nvSpPr>
          <p:spPr>
            <a:xfrm>
              <a:off x="2933819"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4" name="Google Shape;2064;p33"/>
            <p:cNvSpPr/>
            <p:nvPr/>
          </p:nvSpPr>
          <p:spPr>
            <a:xfrm>
              <a:off x="2937425"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5" name="Google Shape;2065;p33"/>
            <p:cNvSpPr/>
            <p:nvPr/>
          </p:nvSpPr>
          <p:spPr>
            <a:xfrm>
              <a:off x="2941030"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6" name="Google Shape;2066;p33"/>
            <p:cNvSpPr/>
            <p:nvPr/>
          </p:nvSpPr>
          <p:spPr>
            <a:xfrm>
              <a:off x="2943915"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7" name="Google Shape;2067;p33"/>
            <p:cNvSpPr/>
            <p:nvPr/>
          </p:nvSpPr>
          <p:spPr>
            <a:xfrm>
              <a:off x="2947521"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8" name="Google Shape;2068;p33"/>
            <p:cNvSpPr/>
            <p:nvPr/>
          </p:nvSpPr>
          <p:spPr>
            <a:xfrm>
              <a:off x="2974203"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69" name="Google Shape;2069;p33"/>
            <p:cNvSpPr/>
            <p:nvPr/>
          </p:nvSpPr>
          <p:spPr>
            <a:xfrm>
              <a:off x="2977087"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0" name="Google Shape;2070;p33"/>
            <p:cNvSpPr/>
            <p:nvPr/>
          </p:nvSpPr>
          <p:spPr>
            <a:xfrm>
              <a:off x="2980693"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1" name="Google Shape;2071;p33"/>
            <p:cNvSpPr/>
            <p:nvPr/>
          </p:nvSpPr>
          <p:spPr>
            <a:xfrm>
              <a:off x="2984299"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2" name="Google Shape;2072;p33"/>
            <p:cNvSpPr/>
            <p:nvPr/>
          </p:nvSpPr>
          <p:spPr>
            <a:xfrm>
              <a:off x="2987183"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3" name="Google Shape;2073;p33"/>
            <p:cNvSpPr/>
            <p:nvPr/>
          </p:nvSpPr>
          <p:spPr>
            <a:xfrm>
              <a:off x="2993673" y="363452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4" name="Google Shape;2074;p33"/>
            <p:cNvSpPr/>
            <p:nvPr/>
          </p:nvSpPr>
          <p:spPr>
            <a:xfrm>
              <a:off x="2930935"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5" name="Google Shape;2075;p33"/>
            <p:cNvSpPr/>
            <p:nvPr/>
          </p:nvSpPr>
          <p:spPr>
            <a:xfrm>
              <a:off x="2933819"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6" name="Google Shape;2076;p33"/>
            <p:cNvSpPr/>
            <p:nvPr/>
          </p:nvSpPr>
          <p:spPr>
            <a:xfrm>
              <a:off x="2937425"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7" name="Google Shape;2077;p33"/>
            <p:cNvSpPr/>
            <p:nvPr/>
          </p:nvSpPr>
          <p:spPr>
            <a:xfrm>
              <a:off x="2941030"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8" name="Google Shape;2078;p33"/>
            <p:cNvSpPr/>
            <p:nvPr/>
          </p:nvSpPr>
          <p:spPr>
            <a:xfrm>
              <a:off x="2943915"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79" name="Google Shape;2079;p33"/>
            <p:cNvSpPr/>
            <p:nvPr/>
          </p:nvSpPr>
          <p:spPr>
            <a:xfrm>
              <a:off x="2947521"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0" name="Google Shape;2080;p33"/>
            <p:cNvSpPr/>
            <p:nvPr/>
          </p:nvSpPr>
          <p:spPr>
            <a:xfrm>
              <a:off x="2974203"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1" name="Google Shape;2081;p33"/>
            <p:cNvSpPr/>
            <p:nvPr/>
          </p:nvSpPr>
          <p:spPr>
            <a:xfrm>
              <a:off x="2977087"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2" name="Google Shape;2082;p33"/>
            <p:cNvSpPr/>
            <p:nvPr/>
          </p:nvSpPr>
          <p:spPr>
            <a:xfrm>
              <a:off x="2980693"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3" name="Google Shape;2083;p33"/>
            <p:cNvSpPr/>
            <p:nvPr/>
          </p:nvSpPr>
          <p:spPr>
            <a:xfrm>
              <a:off x="2984299"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4" name="Google Shape;2084;p33"/>
            <p:cNvSpPr/>
            <p:nvPr/>
          </p:nvSpPr>
          <p:spPr>
            <a:xfrm>
              <a:off x="2987183"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5" name="Google Shape;2085;p33"/>
            <p:cNvSpPr/>
            <p:nvPr/>
          </p:nvSpPr>
          <p:spPr>
            <a:xfrm>
              <a:off x="2990789" y="363812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6" name="Google Shape;2086;p33"/>
            <p:cNvSpPr/>
            <p:nvPr/>
          </p:nvSpPr>
          <p:spPr>
            <a:xfrm>
              <a:off x="2933819"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7" name="Google Shape;2087;p33"/>
            <p:cNvSpPr/>
            <p:nvPr/>
          </p:nvSpPr>
          <p:spPr>
            <a:xfrm>
              <a:off x="2937425"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8" name="Google Shape;2088;p33"/>
            <p:cNvSpPr/>
            <p:nvPr/>
          </p:nvSpPr>
          <p:spPr>
            <a:xfrm>
              <a:off x="2941030"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89" name="Google Shape;2089;p33"/>
            <p:cNvSpPr/>
            <p:nvPr/>
          </p:nvSpPr>
          <p:spPr>
            <a:xfrm>
              <a:off x="2943915"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0" name="Google Shape;2090;p33"/>
            <p:cNvSpPr/>
            <p:nvPr/>
          </p:nvSpPr>
          <p:spPr>
            <a:xfrm>
              <a:off x="2947521"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1" name="Google Shape;2091;p33"/>
            <p:cNvSpPr/>
            <p:nvPr/>
          </p:nvSpPr>
          <p:spPr>
            <a:xfrm>
              <a:off x="2950405"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2" name="Google Shape;2092;p33"/>
            <p:cNvSpPr/>
            <p:nvPr/>
          </p:nvSpPr>
          <p:spPr>
            <a:xfrm>
              <a:off x="2970597"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3" name="Google Shape;2093;p33"/>
            <p:cNvSpPr/>
            <p:nvPr/>
          </p:nvSpPr>
          <p:spPr>
            <a:xfrm>
              <a:off x="2974203"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4" name="Google Shape;2094;p33"/>
            <p:cNvSpPr/>
            <p:nvPr/>
          </p:nvSpPr>
          <p:spPr>
            <a:xfrm>
              <a:off x="2977087"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5" name="Google Shape;2095;p33"/>
            <p:cNvSpPr/>
            <p:nvPr/>
          </p:nvSpPr>
          <p:spPr>
            <a:xfrm>
              <a:off x="2980693"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6" name="Google Shape;2096;p33"/>
            <p:cNvSpPr/>
            <p:nvPr/>
          </p:nvSpPr>
          <p:spPr>
            <a:xfrm>
              <a:off x="2984299"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7" name="Google Shape;2097;p33"/>
            <p:cNvSpPr/>
            <p:nvPr/>
          </p:nvSpPr>
          <p:spPr>
            <a:xfrm>
              <a:off x="2987183" y="3641013"/>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8" name="Google Shape;2098;p33"/>
            <p:cNvSpPr/>
            <p:nvPr/>
          </p:nvSpPr>
          <p:spPr>
            <a:xfrm>
              <a:off x="2937425"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099" name="Google Shape;2099;p33"/>
            <p:cNvSpPr/>
            <p:nvPr/>
          </p:nvSpPr>
          <p:spPr>
            <a:xfrm>
              <a:off x="2941030"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0" name="Google Shape;2100;p33"/>
            <p:cNvSpPr/>
            <p:nvPr/>
          </p:nvSpPr>
          <p:spPr>
            <a:xfrm>
              <a:off x="2943915"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1" name="Google Shape;2101;p33"/>
            <p:cNvSpPr/>
            <p:nvPr/>
          </p:nvSpPr>
          <p:spPr>
            <a:xfrm>
              <a:off x="2947521"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2" name="Google Shape;2102;p33"/>
            <p:cNvSpPr/>
            <p:nvPr/>
          </p:nvSpPr>
          <p:spPr>
            <a:xfrm>
              <a:off x="2950405"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3" name="Google Shape;2103;p33"/>
            <p:cNvSpPr/>
            <p:nvPr/>
          </p:nvSpPr>
          <p:spPr>
            <a:xfrm>
              <a:off x="2970597"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4" name="Google Shape;2104;p33"/>
            <p:cNvSpPr/>
            <p:nvPr/>
          </p:nvSpPr>
          <p:spPr>
            <a:xfrm>
              <a:off x="2974203"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5" name="Google Shape;2105;p33"/>
            <p:cNvSpPr/>
            <p:nvPr/>
          </p:nvSpPr>
          <p:spPr>
            <a:xfrm>
              <a:off x="2977087"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6" name="Google Shape;2106;p33"/>
            <p:cNvSpPr/>
            <p:nvPr/>
          </p:nvSpPr>
          <p:spPr>
            <a:xfrm>
              <a:off x="2980693"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7" name="Google Shape;2107;p33"/>
            <p:cNvSpPr/>
            <p:nvPr/>
          </p:nvSpPr>
          <p:spPr>
            <a:xfrm>
              <a:off x="2984299" y="364461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8" name="Google Shape;2108;p33"/>
            <p:cNvSpPr/>
            <p:nvPr/>
          </p:nvSpPr>
          <p:spPr>
            <a:xfrm>
              <a:off x="2941030"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09" name="Google Shape;2109;p33"/>
            <p:cNvSpPr/>
            <p:nvPr/>
          </p:nvSpPr>
          <p:spPr>
            <a:xfrm>
              <a:off x="2943915"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0" name="Google Shape;2110;p33"/>
            <p:cNvSpPr/>
            <p:nvPr/>
          </p:nvSpPr>
          <p:spPr>
            <a:xfrm>
              <a:off x="2947521"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1" name="Google Shape;2111;p33"/>
            <p:cNvSpPr/>
            <p:nvPr/>
          </p:nvSpPr>
          <p:spPr>
            <a:xfrm>
              <a:off x="2950405"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2" name="Google Shape;2112;p33"/>
            <p:cNvSpPr/>
            <p:nvPr/>
          </p:nvSpPr>
          <p:spPr>
            <a:xfrm>
              <a:off x="2954011"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3" name="Google Shape;2113;p33"/>
            <p:cNvSpPr/>
            <p:nvPr/>
          </p:nvSpPr>
          <p:spPr>
            <a:xfrm>
              <a:off x="2967712"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4" name="Google Shape;2114;p33"/>
            <p:cNvSpPr/>
            <p:nvPr/>
          </p:nvSpPr>
          <p:spPr>
            <a:xfrm>
              <a:off x="2970597"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5" name="Google Shape;2115;p33"/>
            <p:cNvSpPr/>
            <p:nvPr/>
          </p:nvSpPr>
          <p:spPr>
            <a:xfrm>
              <a:off x="2974203"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6" name="Google Shape;2116;p33"/>
            <p:cNvSpPr/>
            <p:nvPr/>
          </p:nvSpPr>
          <p:spPr>
            <a:xfrm>
              <a:off x="2977087"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7" name="Google Shape;2117;p33"/>
            <p:cNvSpPr/>
            <p:nvPr/>
          </p:nvSpPr>
          <p:spPr>
            <a:xfrm>
              <a:off x="2980693" y="3647504"/>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8" name="Google Shape;2118;p33"/>
            <p:cNvSpPr/>
            <p:nvPr/>
          </p:nvSpPr>
          <p:spPr>
            <a:xfrm>
              <a:off x="2943915"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19" name="Google Shape;2119;p33"/>
            <p:cNvSpPr/>
            <p:nvPr/>
          </p:nvSpPr>
          <p:spPr>
            <a:xfrm>
              <a:off x="2947521"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0" name="Google Shape;2120;p33"/>
            <p:cNvSpPr/>
            <p:nvPr/>
          </p:nvSpPr>
          <p:spPr>
            <a:xfrm>
              <a:off x="2950405"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1" name="Google Shape;2121;p33"/>
            <p:cNvSpPr/>
            <p:nvPr/>
          </p:nvSpPr>
          <p:spPr>
            <a:xfrm>
              <a:off x="2954011"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2" name="Google Shape;2122;p33"/>
            <p:cNvSpPr/>
            <p:nvPr/>
          </p:nvSpPr>
          <p:spPr>
            <a:xfrm>
              <a:off x="2967712"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3" name="Google Shape;2123;p33"/>
            <p:cNvSpPr/>
            <p:nvPr/>
          </p:nvSpPr>
          <p:spPr>
            <a:xfrm>
              <a:off x="2970597"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4" name="Google Shape;2124;p33"/>
            <p:cNvSpPr/>
            <p:nvPr/>
          </p:nvSpPr>
          <p:spPr>
            <a:xfrm>
              <a:off x="2974203"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5" name="Google Shape;2125;p33"/>
            <p:cNvSpPr/>
            <p:nvPr/>
          </p:nvSpPr>
          <p:spPr>
            <a:xfrm>
              <a:off x="2977087" y="3651109"/>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6" name="Google Shape;2126;p33"/>
            <p:cNvSpPr/>
            <p:nvPr/>
          </p:nvSpPr>
          <p:spPr>
            <a:xfrm>
              <a:off x="2947521"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7" name="Google Shape;2127;p33"/>
            <p:cNvSpPr/>
            <p:nvPr/>
          </p:nvSpPr>
          <p:spPr>
            <a:xfrm>
              <a:off x="2950405"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8" name="Google Shape;2128;p33"/>
            <p:cNvSpPr/>
            <p:nvPr/>
          </p:nvSpPr>
          <p:spPr>
            <a:xfrm>
              <a:off x="2954011"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29" name="Google Shape;2129;p33"/>
            <p:cNvSpPr/>
            <p:nvPr/>
          </p:nvSpPr>
          <p:spPr>
            <a:xfrm>
              <a:off x="2967712"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0" name="Google Shape;2130;p33"/>
            <p:cNvSpPr/>
            <p:nvPr/>
          </p:nvSpPr>
          <p:spPr>
            <a:xfrm>
              <a:off x="2970597"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1" name="Google Shape;2131;p33"/>
            <p:cNvSpPr/>
            <p:nvPr/>
          </p:nvSpPr>
          <p:spPr>
            <a:xfrm>
              <a:off x="2974203" y="365471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2" name="Google Shape;2132;p33"/>
            <p:cNvSpPr/>
            <p:nvPr/>
          </p:nvSpPr>
          <p:spPr>
            <a:xfrm>
              <a:off x="2950405"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3" name="Google Shape;2133;p33"/>
            <p:cNvSpPr/>
            <p:nvPr/>
          </p:nvSpPr>
          <p:spPr>
            <a:xfrm>
              <a:off x="2954011"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4" name="Google Shape;2134;p33"/>
            <p:cNvSpPr/>
            <p:nvPr/>
          </p:nvSpPr>
          <p:spPr>
            <a:xfrm>
              <a:off x="2957617"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5" name="Google Shape;2135;p33"/>
            <p:cNvSpPr/>
            <p:nvPr/>
          </p:nvSpPr>
          <p:spPr>
            <a:xfrm>
              <a:off x="2964107"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6" name="Google Shape;2136;p33"/>
            <p:cNvSpPr/>
            <p:nvPr/>
          </p:nvSpPr>
          <p:spPr>
            <a:xfrm>
              <a:off x="2967712"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7" name="Google Shape;2137;p33"/>
            <p:cNvSpPr/>
            <p:nvPr/>
          </p:nvSpPr>
          <p:spPr>
            <a:xfrm>
              <a:off x="2970597" y="365760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8" name="Google Shape;2138;p33"/>
            <p:cNvSpPr/>
            <p:nvPr/>
          </p:nvSpPr>
          <p:spPr>
            <a:xfrm>
              <a:off x="2954011" y="366120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39" name="Google Shape;2139;p33"/>
            <p:cNvSpPr/>
            <p:nvPr/>
          </p:nvSpPr>
          <p:spPr>
            <a:xfrm>
              <a:off x="2957617" y="366120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0" name="Google Shape;2140;p33"/>
            <p:cNvSpPr/>
            <p:nvPr/>
          </p:nvSpPr>
          <p:spPr>
            <a:xfrm>
              <a:off x="2964107" y="366120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1" name="Google Shape;2141;p33"/>
            <p:cNvSpPr/>
            <p:nvPr/>
          </p:nvSpPr>
          <p:spPr>
            <a:xfrm>
              <a:off x="2967712" y="366120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2" name="Google Shape;2142;p33"/>
            <p:cNvSpPr/>
            <p:nvPr/>
          </p:nvSpPr>
          <p:spPr>
            <a:xfrm>
              <a:off x="2957617" y="366409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3" name="Google Shape;2143;p33"/>
            <p:cNvSpPr/>
            <p:nvPr/>
          </p:nvSpPr>
          <p:spPr>
            <a:xfrm>
              <a:off x="2964107" y="3664090"/>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4" name="Google Shape;2144;p33"/>
            <p:cNvSpPr/>
            <p:nvPr/>
          </p:nvSpPr>
          <p:spPr>
            <a:xfrm>
              <a:off x="2960501" y="3667695"/>
              <a:ext cx="3605" cy="3605"/>
            </a:xfrm>
            <a:custGeom>
              <a:rect b="b" l="l" r="r" t="t"/>
              <a:pathLst>
                <a:path extrusionOk="0" h="3605" w="3605">
                  <a:moveTo>
                    <a:pt x="3606" y="0"/>
                  </a:moveTo>
                  <a:lnTo>
                    <a:pt x="0" y="0"/>
                  </a:lnTo>
                  <a:lnTo>
                    <a:pt x="0" y="3606"/>
                  </a:lnTo>
                  <a:lnTo>
                    <a:pt x="3606" y="3606"/>
                  </a:lnTo>
                  <a:lnTo>
                    <a:pt x="3606"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2145" name="Google Shape;2145;p33"/>
          <p:cNvGrpSpPr/>
          <p:nvPr/>
        </p:nvGrpSpPr>
        <p:grpSpPr>
          <a:xfrm>
            <a:off x="3016964" y="3487772"/>
            <a:ext cx="174515" cy="173793"/>
            <a:chOff x="3106170" y="3498229"/>
            <a:chExt cx="174515" cy="173793"/>
          </a:xfrm>
        </p:grpSpPr>
        <p:sp>
          <p:nvSpPr>
            <p:cNvPr id="2146" name="Google Shape;2146;p33"/>
            <p:cNvSpPr/>
            <p:nvPr/>
          </p:nvSpPr>
          <p:spPr>
            <a:xfrm>
              <a:off x="3106170" y="3558083"/>
              <a:ext cx="53364" cy="53363"/>
            </a:xfrm>
            <a:custGeom>
              <a:rect b="b" l="l" r="r" t="t"/>
              <a:pathLst>
                <a:path extrusionOk="0" h="53363" w="53364">
                  <a:moveTo>
                    <a:pt x="41826" y="11538"/>
                  </a:moveTo>
                  <a:lnTo>
                    <a:pt x="41826" y="0"/>
                  </a:lnTo>
                  <a:lnTo>
                    <a:pt x="11538" y="0"/>
                  </a:lnTo>
                  <a:lnTo>
                    <a:pt x="11538" y="11538"/>
                  </a:lnTo>
                  <a:lnTo>
                    <a:pt x="0" y="11538"/>
                  </a:lnTo>
                  <a:lnTo>
                    <a:pt x="0" y="41826"/>
                  </a:lnTo>
                  <a:lnTo>
                    <a:pt x="11538" y="41826"/>
                  </a:lnTo>
                  <a:lnTo>
                    <a:pt x="11538" y="53364"/>
                  </a:lnTo>
                  <a:lnTo>
                    <a:pt x="41826" y="53364"/>
                  </a:lnTo>
                  <a:lnTo>
                    <a:pt x="41826" y="41826"/>
                  </a:lnTo>
                  <a:lnTo>
                    <a:pt x="53364" y="41826"/>
                  </a:lnTo>
                  <a:lnTo>
                    <a:pt x="53364" y="11538"/>
                  </a:lnTo>
                  <a:lnTo>
                    <a:pt x="41826" y="1153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7" name="Google Shape;2147;p33"/>
            <p:cNvSpPr/>
            <p:nvPr/>
          </p:nvSpPr>
          <p:spPr>
            <a:xfrm>
              <a:off x="3215062" y="3498229"/>
              <a:ext cx="64181" cy="49758"/>
            </a:xfrm>
            <a:custGeom>
              <a:rect b="b" l="l" r="r" t="t"/>
              <a:pathLst>
                <a:path extrusionOk="0" h="49758" w="64181">
                  <a:moveTo>
                    <a:pt x="53364" y="11538"/>
                  </a:moveTo>
                  <a:lnTo>
                    <a:pt x="53364" y="0"/>
                  </a:lnTo>
                  <a:lnTo>
                    <a:pt x="26682" y="0"/>
                  </a:lnTo>
                  <a:lnTo>
                    <a:pt x="26682" y="11538"/>
                  </a:lnTo>
                  <a:lnTo>
                    <a:pt x="15144" y="11538"/>
                  </a:lnTo>
                  <a:lnTo>
                    <a:pt x="15144" y="26682"/>
                  </a:lnTo>
                  <a:lnTo>
                    <a:pt x="0" y="26682"/>
                  </a:lnTo>
                  <a:lnTo>
                    <a:pt x="0" y="38220"/>
                  </a:lnTo>
                  <a:lnTo>
                    <a:pt x="25961" y="38220"/>
                  </a:lnTo>
                  <a:lnTo>
                    <a:pt x="25961" y="49758"/>
                  </a:lnTo>
                  <a:lnTo>
                    <a:pt x="52643" y="49758"/>
                  </a:lnTo>
                  <a:lnTo>
                    <a:pt x="52643" y="38220"/>
                  </a:lnTo>
                  <a:lnTo>
                    <a:pt x="64181" y="38220"/>
                  </a:lnTo>
                  <a:lnTo>
                    <a:pt x="64181" y="11538"/>
                  </a:lnTo>
                  <a:lnTo>
                    <a:pt x="52643" y="11538"/>
                  </a:lnTo>
                  <a:lnTo>
                    <a:pt x="53364" y="1153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8" name="Google Shape;2148;p33"/>
            <p:cNvSpPr/>
            <p:nvPr/>
          </p:nvSpPr>
          <p:spPr>
            <a:xfrm>
              <a:off x="3159535" y="3558083"/>
              <a:ext cx="18749" cy="11538"/>
            </a:xfrm>
            <a:custGeom>
              <a:rect b="b" l="l" r="r" t="t"/>
              <a:pathLst>
                <a:path extrusionOk="0" h="11538" w="18749">
                  <a:moveTo>
                    <a:pt x="18749" y="0"/>
                  </a:moveTo>
                  <a:lnTo>
                    <a:pt x="0" y="0"/>
                  </a:lnTo>
                  <a:lnTo>
                    <a:pt x="0" y="11538"/>
                  </a:lnTo>
                  <a:lnTo>
                    <a:pt x="18749" y="11538"/>
                  </a:lnTo>
                  <a:lnTo>
                    <a:pt x="1874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49" name="Google Shape;2149;p33"/>
            <p:cNvSpPr/>
            <p:nvPr/>
          </p:nvSpPr>
          <p:spPr>
            <a:xfrm>
              <a:off x="3159535" y="3599909"/>
              <a:ext cx="18749" cy="11537"/>
            </a:xfrm>
            <a:custGeom>
              <a:rect b="b" l="l" r="r" t="t"/>
              <a:pathLst>
                <a:path extrusionOk="0" h="11537" w="18749">
                  <a:moveTo>
                    <a:pt x="18749" y="0"/>
                  </a:moveTo>
                  <a:lnTo>
                    <a:pt x="0" y="0"/>
                  </a:lnTo>
                  <a:lnTo>
                    <a:pt x="0" y="11538"/>
                  </a:lnTo>
                  <a:lnTo>
                    <a:pt x="18749" y="11538"/>
                  </a:lnTo>
                  <a:lnTo>
                    <a:pt x="18749"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0" name="Google Shape;2150;p33"/>
            <p:cNvSpPr/>
            <p:nvPr/>
          </p:nvSpPr>
          <p:spPr>
            <a:xfrm>
              <a:off x="3178284" y="3547266"/>
              <a:ext cx="18749" cy="11538"/>
            </a:xfrm>
            <a:custGeom>
              <a:rect b="b" l="l" r="r" t="t"/>
              <a:pathLst>
                <a:path extrusionOk="0" h="11538" w="18749">
                  <a:moveTo>
                    <a:pt x="18750" y="0"/>
                  </a:moveTo>
                  <a:lnTo>
                    <a:pt x="0" y="0"/>
                  </a:lnTo>
                  <a:lnTo>
                    <a:pt x="0" y="11538"/>
                  </a:lnTo>
                  <a:lnTo>
                    <a:pt x="18750" y="11538"/>
                  </a:lnTo>
                  <a:lnTo>
                    <a:pt x="1875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1" name="Google Shape;2151;p33"/>
            <p:cNvSpPr/>
            <p:nvPr/>
          </p:nvSpPr>
          <p:spPr>
            <a:xfrm>
              <a:off x="3178284" y="3611447"/>
              <a:ext cx="18749" cy="11538"/>
            </a:xfrm>
            <a:custGeom>
              <a:rect b="b" l="l" r="r" t="t"/>
              <a:pathLst>
                <a:path extrusionOk="0" h="11538" w="18749">
                  <a:moveTo>
                    <a:pt x="18750" y="0"/>
                  </a:moveTo>
                  <a:lnTo>
                    <a:pt x="0" y="0"/>
                  </a:lnTo>
                  <a:lnTo>
                    <a:pt x="0" y="11538"/>
                  </a:lnTo>
                  <a:lnTo>
                    <a:pt x="18750" y="11538"/>
                  </a:lnTo>
                  <a:lnTo>
                    <a:pt x="1875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2" name="Google Shape;2152;p33"/>
            <p:cNvSpPr/>
            <p:nvPr/>
          </p:nvSpPr>
          <p:spPr>
            <a:xfrm>
              <a:off x="3197034" y="3535727"/>
              <a:ext cx="18749" cy="11538"/>
            </a:xfrm>
            <a:custGeom>
              <a:rect b="b" l="l" r="r" t="t"/>
              <a:pathLst>
                <a:path extrusionOk="0" h="11538" w="18749">
                  <a:moveTo>
                    <a:pt x="18750" y="0"/>
                  </a:moveTo>
                  <a:lnTo>
                    <a:pt x="0" y="0"/>
                  </a:lnTo>
                  <a:lnTo>
                    <a:pt x="0" y="11538"/>
                  </a:lnTo>
                  <a:lnTo>
                    <a:pt x="18750" y="11538"/>
                  </a:lnTo>
                  <a:lnTo>
                    <a:pt x="1875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3" name="Google Shape;2153;p33"/>
            <p:cNvSpPr/>
            <p:nvPr/>
          </p:nvSpPr>
          <p:spPr>
            <a:xfrm>
              <a:off x="3197034" y="3622264"/>
              <a:ext cx="18749" cy="11538"/>
            </a:xfrm>
            <a:custGeom>
              <a:rect b="b" l="l" r="r" t="t"/>
              <a:pathLst>
                <a:path extrusionOk="0" h="11538" w="18749">
                  <a:moveTo>
                    <a:pt x="18750" y="0"/>
                  </a:moveTo>
                  <a:lnTo>
                    <a:pt x="0" y="0"/>
                  </a:lnTo>
                  <a:lnTo>
                    <a:pt x="0" y="11538"/>
                  </a:lnTo>
                  <a:lnTo>
                    <a:pt x="18750" y="11538"/>
                  </a:lnTo>
                  <a:lnTo>
                    <a:pt x="1875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4" name="Google Shape;2154;p33"/>
            <p:cNvSpPr/>
            <p:nvPr/>
          </p:nvSpPr>
          <p:spPr>
            <a:xfrm>
              <a:off x="3215783" y="3622264"/>
              <a:ext cx="64902" cy="49758"/>
            </a:xfrm>
            <a:custGeom>
              <a:rect b="b" l="l" r="r" t="t"/>
              <a:pathLst>
                <a:path extrusionOk="0" h="49758" w="64902">
                  <a:moveTo>
                    <a:pt x="52643" y="11538"/>
                  </a:moveTo>
                  <a:lnTo>
                    <a:pt x="52643" y="0"/>
                  </a:lnTo>
                  <a:lnTo>
                    <a:pt x="25961" y="0"/>
                  </a:lnTo>
                  <a:lnTo>
                    <a:pt x="25961" y="11538"/>
                  </a:lnTo>
                  <a:lnTo>
                    <a:pt x="0" y="11538"/>
                  </a:lnTo>
                  <a:lnTo>
                    <a:pt x="0" y="23076"/>
                  </a:lnTo>
                  <a:lnTo>
                    <a:pt x="15144" y="23076"/>
                  </a:lnTo>
                  <a:lnTo>
                    <a:pt x="15144" y="38220"/>
                  </a:lnTo>
                  <a:lnTo>
                    <a:pt x="26682" y="38220"/>
                  </a:lnTo>
                  <a:lnTo>
                    <a:pt x="26682" y="49759"/>
                  </a:lnTo>
                  <a:lnTo>
                    <a:pt x="53364" y="49759"/>
                  </a:lnTo>
                  <a:lnTo>
                    <a:pt x="53364" y="38220"/>
                  </a:lnTo>
                  <a:lnTo>
                    <a:pt x="64902" y="38220"/>
                  </a:lnTo>
                  <a:lnTo>
                    <a:pt x="64902" y="11538"/>
                  </a:lnTo>
                  <a:lnTo>
                    <a:pt x="52643" y="1153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2155" name="Google Shape;2155;p33"/>
          <p:cNvSpPr/>
          <p:nvPr/>
        </p:nvSpPr>
        <p:spPr>
          <a:xfrm>
            <a:off x="3346277" y="3487772"/>
            <a:ext cx="121150" cy="173793"/>
          </a:xfrm>
          <a:custGeom>
            <a:rect b="b" l="l" r="r" t="t"/>
            <a:pathLst>
              <a:path extrusionOk="0" h="173793" w="121150">
                <a:moveTo>
                  <a:pt x="109613" y="11538"/>
                </a:moveTo>
                <a:lnTo>
                  <a:pt x="109613" y="0"/>
                </a:lnTo>
                <a:lnTo>
                  <a:pt x="11538" y="0"/>
                </a:lnTo>
                <a:lnTo>
                  <a:pt x="11538" y="11538"/>
                </a:lnTo>
                <a:lnTo>
                  <a:pt x="0" y="11538"/>
                </a:lnTo>
                <a:lnTo>
                  <a:pt x="0" y="162256"/>
                </a:lnTo>
                <a:lnTo>
                  <a:pt x="11538" y="162256"/>
                </a:lnTo>
                <a:lnTo>
                  <a:pt x="11538" y="173794"/>
                </a:lnTo>
                <a:lnTo>
                  <a:pt x="109613" y="173794"/>
                </a:lnTo>
                <a:lnTo>
                  <a:pt x="109613" y="162256"/>
                </a:lnTo>
                <a:lnTo>
                  <a:pt x="121151" y="162256"/>
                </a:lnTo>
                <a:lnTo>
                  <a:pt x="121151" y="11538"/>
                </a:lnTo>
                <a:lnTo>
                  <a:pt x="109613" y="11538"/>
                </a:lnTo>
                <a:close/>
                <a:moveTo>
                  <a:pt x="68508" y="150717"/>
                </a:moveTo>
                <a:lnTo>
                  <a:pt x="53364" y="150717"/>
                </a:lnTo>
                <a:lnTo>
                  <a:pt x="53364" y="139179"/>
                </a:lnTo>
                <a:lnTo>
                  <a:pt x="68508" y="139179"/>
                </a:lnTo>
                <a:lnTo>
                  <a:pt x="68508" y="150717"/>
                </a:lnTo>
                <a:close/>
                <a:moveTo>
                  <a:pt x="98796" y="127641"/>
                </a:moveTo>
                <a:lnTo>
                  <a:pt x="23797" y="127641"/>
                </a:lnTo>
                <a:lnTo>
                  <a:pt x="23797" y="22355"/>
                </a:lnTo>
                <a:lnTo>
                  <a:pt x="98796" y="22355"/>
                </a:lnTo>
                <a:lnTo>
                  <a:pt x="98796" y="12764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2156" name="Google Shape;2156;p33"/>
          <p:cNvGrpSpPr/>
          <p:nvPr/>
        </p:nvGrpSpPr>
        <p:grpSpPr>
          <a:xfrm>
            <a:off x="3622226" y="3488132"/>
            <a:ext cx="173072" cy="173072"/>
            <a:chOff x="3798461" y="3498229"/>
            <a:chExt cx="173072" cy="173072"/>
          </a:xfrm>
        </p:grpSpPr>
        <p:sp>
          <p:nvSpPr>
            <p:cNvPr id="2157" name="Google Shape;2157;p33"/>
            <p:cNvSpPr/>
            <p:nvPr/>
          </p:nvSpPr>
          <p:spPr>
            <a:xfrm>
              <a:off x="3820095"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8" name="Google Shape;2158;p33"/>
            <p:cNvSpPr/>
            <p:nvPr/>
          </p:nvSpPr>
          <p:spPr>
            <a:xfrm>
              <a:off x="3830912"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59" name="Google Shape;2159;p33"/>
            <p:cNvSpPr/>
            <p:nvPr/>
          </p:nvSpPr>
          <p:spPr>
            <a:xfrm>
              <a:off x="3841729"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0" name="Google Shape;2160;p33"/>
            <p:cNvSpPr/>
            <p:nvPr/>
          </p:nvSpPr>
          <p:spPr>
            <a:xfrm>
              <a:off x="3852546"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1" name="Google Shape;2161;p33"/>
            <p:cNvSpPr/>
            <p:nvPr/>
          </p:nvSpPr>
          <p:spPr>
            <a:xfrm>
              <a:off x="3863363"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2" name="Google Shape;2162;p33"/>
            <p:cNvSpPr/>
            <p:nvPr/>
          </p:nvSpPr>
          <p:spPr>
            <a:xfrm>
              <a:off x="3874180"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3" name="Google Shape;2163;p33"/>
            <p:cNvSpPr/>
            <p:nvPr/>
          </p:nvSpPr>
          <p:spPr>
            <a:xfrm>
              <a:off x="3884997"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4" name="Google Shape;2164;p33"/>
            <p:cNvSpPr/>
            <p:nvPr/>
          </p:nvSpPr>
          <p:spPr>
            <a:xfrm>
              <a:off x="3895814"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5" name="Google Shape;2165;p33"/>
            <p:cNvSpPr/>
            <p:nvPr/>
          </p:nvSpPr>
          <p:spPr>
            <a:xfrm>
              <a:off x="3906631"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6" name="Google Shape;2166;p33"/>
            <p:cNvSpPr/>
            <p:nvPr/>
          </p:nvSpPr>
          <p:spPr>
            <a:xfrm>
              <a:off x="3917448"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7" name="Google Shape;2167;p33"/>
            <p:cNvSpPr/>
            <p:nvPr/>
          </p:nvSpPr>
          <p:spPr>
            <a:xfrm>
              <a:off x="3928265"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8" name="Google Shape;2168;p33"/>
            <p:cNvSpPr/>
            <p:nvPr/>
          </p:nvSpPr>
          <p:spPr>
            <a:xfrm>
              <a:off x="3939082" y="349822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69" name="Google Shape;2169;p33"/>
            <p:cNvSpPr/>
            <p:nvPr/>
          </p:nvSpPr>
          <p:spPr>
            <a:xfrm>
              <a:off x="3809278"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0" name="Google Shape;2170;p33"/>
            <p:cNvSpPr/>
            <p:nvPr/>
          </p:nvSpPr>
          <p:spPr>
            <a:xfrm>
              <a:off x="3820095"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1" name="Google Shape;2171;p33"/>
            <p:cNvSpPr/>
            <p:nvPr/>
          </p:nvSpPr>
          <p:spPr>
            <a:xfrm>
              <a:off x="3830912"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2" name="Google Shape;2172;p33"/>
            <p:cNvSpPr/>
            <p:nvPr/>
          </p:nvSpPr>
          <p:spPr>
            <a:xfrm>
              <a:off x="3841729"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3" name="Google Shape;2173;p33"/>
            <p:cNvSpPr/>
            <p:nvPr/>
          </p:nvSpPr>
          <p:spPr>
            <a:xfrm>
              <a:off x="3852546"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4" name="Google Shape;2174;p33"/>
            <p:cNvSpPr/>
            <p:nvPr/>
          </p:nvSpPr>
          <p:spPr>
            <a:xfrm>
              <a:off x="3863363"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5" name="Google Shape;2175;p33"/>
            <p:cNvSpPr/>
            <p:nvPr/>
          </p:nvSpPr>
          <p:spPr>
            <a:xfrm>
              <a:off x="3874180"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6" name="Google Shape;2176;p33"/>
            <p:cNvSpPr/>
            <p:nvPr/>
          </p:nvSpPr>
          <p:spPr>
            <a:xfrm>
              <a:off x="3884997"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7" name="Google Shape;2177;p33"/>
            <p:cNvSpPr/>
            <p:nvPr/>
          </p:nvSpPr>
          <p:spPr>
            <a:xfrm>
              <a:off x="3895814"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8" name="Google Shape;2178;p33"/>
            <p:cNvSpPr/>
            <p:nvPr/>
          </p:nvSpPr>
          <p:spPr>
            <a:xfrm>
              <a:off x="3906631"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79" name="Google Shape;2179;p33"/>
            <p:cNvSpPr/>
            <p:nvPr/>
          </p:nvSpPr>
          <p:spPr>
            <a:xfrm>
              <a:off x="3917448"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0" name="Google Shape;2180;p33"/>
            <p:cNvSpPr/>
            <p:nvPr/>
          </p:nvSpPr>
          <p:spPr>
            <a:xfrm>
              <a:off x="3928265"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1" name="Google Shape;2181;p33"/>
            <p:cNvSpPr/>
            <p:nvPr/>
          </p:nvSpPr>
          <p:spPr>
            <a:xfrm>
              <a:off x="3939082"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2" name="Google Shape;2182;p33"/>
            <p:cNvSpPr/>
            <p:nvPr/>
          </p:nvSpPr>
          <p:spPr>
            <a:xfrm>
              <a:off x="3949899" y="350904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3" name="Google Shape;2183;p33"/>
            <p:cNvSpPr/>
            <p:nvPr/>
          </p:nvSpPr>
          <p:spPr>
            <a:xfrm>
              <a:off x="3798461"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4" name="Google Shape;2184;p33"/>
            <p:cNvSpPr/>
            <p:nvPr/>
          </p:nvSpPr>
          <p:spPr>
            <a:xfrm>
              <a:off x="3809278"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5" name="Google Shape;2185;p33"/>
            <p:cNvSpPr/>
            <p:nvPr/>
          </p:nvSpPr>
          <p:spPr>
            <a:xfrm>
              <a:off x="3820095"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6" name="Google Shape;2186;p33"/>
            <p:cNvSpPr/>
            <p:nvPr/>
          </p:nvSpPr>
          <p:spPr>
            <a:xfrm>
              <a:off x="3830912"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7" name="Google Shape;2187;p33"/>
            <p:cNvSpPr/>
            <p:nvPr/>
          </p:nvSpPr>
          <p:spPr>
            <a:xfrm>
              <a:off x="3841729"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8" name="Google Shape;2188;p33"/>
            <p:cNvSpPr/>
            <p:nvPr/>
          </p:nvSpPr>
          <p:spPr>
            <a:xfrm>
              <a:off x="3852546"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89" name="Google Shape;2189;p33"/>
            <p:cNvSpPr/>
            <p:nvPr/>
          </p:nvSpPr>
          <p:spPr>
            <a:xfrm>
              <a:off x="3863363"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0" name="Google Shape;2190;p33"/>
            <p:cNvSpPr/>
            <p:nvPr/>
          </p:nvSpPr>
          <p:spPr>
            <a:xfrm>
              <a:off x="3874180"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1" name="Google Shape;2191;p33"/>
            <p:cNvSpPr/>
            <p:nvPr/>
          </p:nvSpPr>
          <p:spPr>
            <a:xfrm>
              <a:off x="3884997"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2" name="Google Shape;2192;p33"/>
            <p:cNvSpPr/>
            <p:nvPr/>
          </p:nvSpPr>
          <p:spPr>
            <a:xfrm>
              <a:off x="3895814"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3" name="Google Shape;2193;p33"/>
            <p:cNvSpPr/>
            <p:nvPr/>
          </p:nvSpPr>
          <p:spPr>
            <a:xfrm>
              <a:off x="3906631"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4" name="Google Shape;2194;p33"/>
            <p:cNvSpPr/>
            <p:nvPr/>
          </p:nvSpPr>
          <p:spPr>
            <a:xfrm>
              <a:off x="3917448"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5" name="Google Shape;2195;p33"/>
            <p:cNvSpPr/>
            <p:nvPr/>
          </p:nvSpPr>
          <p:spPr>
            <a:xfrm>
              <a:off x="3928265"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6" name="Google Shape;2196;p33"/>
            <p:cNvSpPr/>
            <p:nvPr/>
          </p:nvSpPr>
          <p:spPr>
            <a:xfrm>
              <a:off x="3939082"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7" name="Google Shape;2197;p33"/>
            <p:cNvSpPr/>
            <p:nvPr/>
          </p:nvSpPr>
          <p:spPr>
            <a:xfrm>
              <a:off x="3949899"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8" name="Google Shape;2198;p33"/>
            <p:cNvSpPr/>
            <p:nvPr/>
          </p:nvSpPr>
          <p:spPr>
            <a:xfrm>
              <a:off x="3960716" y="351986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199" name="Google Shape;2199;p33"/>
            <p:cNvSpPr/>
            <p:nvPr/>
          </p:nvSpPr>
          <p:spPr>
            <a:xfrm>
              <a:off x="3798461"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0" name="Google Shape;2200;p33"/>
            <p:cNvSpPr/>
            <p:nvPr/>
          </p:nvSpPr>
          <p:spPr>
            <a:xfrm>
              <a:off x="3809278"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1" name="Google Shape;2201;p33"/>
            <p:cNvSpPr/>
            <p:nvPr/>
          </p:nvSpPr>
          <p:spPr>
            <a:xfrm>
              <a:off x="3820095"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2" name="Google Shape;2202;p33"/>
            <p:cNvSpPr/>
            <p:nvPr/>
          </p:nvSpPr>
          <p:spPr>
            <a:xfrm>
              <a:off x="3830912"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3" name="Google Shape;2203;p33"/>
            <p:cNvSpPr/>
            <p:nvPr/>
          </p:nvSpPr>
          <p:spPr>
            <a:xfrm>
              <a:off x="3841729"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4" name="Google Shape;2204;p33"/>
            <p:cNvSpPr/>
            <p:nvPr/>
          </p:nvSpPr>
          <p:spPr>
            <a:xfrm>
              <a:off x="3852546"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5" name="Google Shape;2205;p33"/>
            <p:cNvSpPr/>
            <p:nvPr/>
          </p:nvSpPr>
          <p:spPr>
            <a:xfrm>
              <a:off x="3863363"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6" name="Google Shape;2206;p33"/>
            <p:cNvSpPr/>
            <p:nvPr/>
          </p:nvSpPr>
          <p:spPr>
            <a:xfrm>
              <a:off x="3874180"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7" name="Google Shape;2207;p33"/>
            <p:cNvSpPr/>
            <p:nvPr/>
          </p:nvSpPr>
          <p:spPr>
            <a:xfrm>
              <a:off x="3884997"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8" name="Google Shape;2208;p33"/>
            <p:cNvSpPr/>
            <p:nvPr/>
          </p:nvSpPr>
          <p:spPr>
            <a:xfrm>
              <a:off x="3895814"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09" name="Google Shape;2209;p33"/>
            <p:cNvSpPr/>
            <p:nvPr/>
          </p:nvSpPr>
          <p:spPr>
            <a:xfrm>
              <a:off x="3906631"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0" name="Google Shape;2210;p33"/>
            <p:cNvSpPr/>
            <p:nvPr/>
          </p:nvSpPr>
          <p:spPr>
            <a:xfrm>
              <a:off x="3917448"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1" name="Google Shape;2211;p33"/>
            <p:cNvSpPr/>
            <p:nvPr/>
          </p:nvSpPr>
          <p:spPr>
            <a:xfrm>
              <a:off x="3928265"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2" name="Google Shape;2212;p33"/>
            <p:cNvSpPr/>
            <p:nvPr/>
          </p:nvSpPr>
          <p:spPr>
            <a:xfrm>
              <a:off x="3939082"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3" name="Google Shape;2213;p33"/>
            <p:cNvSpPr/>
            <p:nvPr/>
          </p:nvSpPr>
          <p:spPr>
            <a:xfrm>
              <a:off x="3949899"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4" name="Google Shape;2214;p33"/>
            <p:cNvSpPr/>
            <p:nvPr/>
          </p:nvSpPr>
          <p:spPr>
            <a:xfrm>
              <a:off x="3960716" y="353068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5" name="Google Shape;2215;p33"/>
            <p:cNvSpPr/>
            <p:nvPr/>
          </p:nvSpPr>
          <p:spPr>
            <a:xfrm>
              <a:off x="3798461"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6" name="Google Shape;2216;p33"/>
            <p:cNvSpPr/>
            <p:nvPr/>
          </p:nvSpPr>
          <p:spPr>
            <a:xfrm>
              <a:off x="3809278"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7" name="Google Shape;2217;p33"/>
            <p:cNvSpPr/>
            <p:nvPr/>
          </p:nvSpPr>
          <p:spPr>
            <a:xfrm>
              <a:off x="3820095"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8" name="Google Shape;2218;p33"/>
            <p:cNvSpPr/>
            <p:nvPr/>
          </p:nvSpPr>
          <p:spPr>
            <a:xfrm>
              <a:off x="3830912"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19" name="Google Shape;2219;p33"/>
            <p:cNvSpPr/>
            <p:nvPr/>
          </p:nvSpPr>
          <p:spPr>
            <a:xfrm>
              <a:off x="3841729"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0" name="Google Shape;2220;p33"/>
            <p:cNvSpPr/>
            <p:nvPr/>
          </p:nvSpPr>
          <p:spPr>
            <a:xfrm>
              <a:off x="3852546"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1" name="Google Shape;2221;p33"/>
            <p:cNvSpPr/>
            <p:nvPr/>
          </p:nvSpPr>
          <p:spPr>
            <a:xfrm>
              <a:off x="3863363"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2" name="Google Shape;2222;p33"/>
            <p:cNvSpPr/>
            <p:nvPr/>
          </p:nvSpPr>
          <p:spPr>
            <a:xfrm>
              <a:off x="3874180"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3" name="Google Shape;2223;p33"/>
            <p:cNvSpPr/>
            <p:nvPr/>
          </p:nvSpPr>
          <p:spPr>
            <a:xfrm>
              <a:off x="3884997"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4" name="Google Shape;2224;p33"/>
            <p:cNvSpPr/>
            <p:nvPr/>
          </p:nvSpPr>
          <p:spPr>
            <a:xfrm>
              <a:off x="3895814"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5" name="Google Shape;2225;p33"/>
            <p:cNvSpPr/>
            <p:nvPr/>
          </p:nvSpPr>
          <p:spPr>
            <a:xfrm>
              <a:off x="3906631"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6" name="Google Shape;2226;p33"/>
            <p:cNvSpPr/>
            <p:nvPr/>
          </p:nvSpPr>
          <p:spPr>
            <a:xfrm>
              <a:off x="3917448"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7" name="Google Shape;2227;p33"/>
            <p:cNvSpPr/>
            <p:nvPr/>
          </p:nvSpPr>
          <p:spPr>
            <a:xfrm>
              <a:off x="3928265"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8" name="Google Shape;2228;p33"/>
            <p:cNvSpPr/>
            <p:nvPr/>
          </p:nvSpPr>
          <p:spPr>
            <a:xfrm>
              <a:off x="3939082"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29" name="Google Shape;2229;p33"/>
            <p:cNvSpPr/>
            <p:nvPr/>
          </p:nvSpPr>
          <p:spPr>
            <a:xfrm>
              <a:off x="3949899"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0" name="Google Shape;2230;p33"/>
            <p:cNvSpPr/>
            <p:nvPr/>
          </p:nvSpPr>
          <p:spPr>
            <a:xfrm>
              <a:off x="3960716" y="354149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1" name="Google Shape;2231;p33"/>
            <p:cNvSpPr/>
            <p:nvPr/>
          </p:nvSpPr>
          <p:spPr>
            <a:xfrm>
              <a:off x="3798461"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2" name="Google Shape;2232;p33"/>
            <p:cNvSpPr/>
            <p:nvPr/>
          </p:nvSpPr>
          <p:spPr>
            <a:xfrm>
              <a:off x="3809278"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3" name="Google Shape;2233;p33"/>
            <p:cNvSpPr/>
            <p:nvPr/>
          </p:nvSpPr>
          <p:spPr>
            <a:xfrm>
              <a:off x="3820095"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4" name="Google Shape;2234;p33"/>
            <p:cNvSpPr/>
            <p:nvPr/>
          </p:nvSpPr>
          <p:spPr>
            <a:xfrm>
              <a:off x="3830912"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5" name="Google Shape;2235;p33"/>
            <p:cNvSpPr/>
            <p:nvPr/>
          </p:nvSpPr>
          <p:spPr>
            <a:xfrm>
              <a:off x="3841729"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6" name="Google Shape;2236;p33"/>
            <p:cNvSpPr/>
            <p:nvPr/>
          </p:nvSpPr>
          <p:spPr>
            <a:xfrm>
              <a:off x="3852546"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7" name="Google Shape;2237;p33"/>
            <p:cNvSpPr/>
            <p:nvPr/>
          </p:nvSpPr>
          <p:spPr>
            <a:xfrm>
              <a:off x="3863363"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8" name="Google Shape;2238;p33"/>
            <p:cNvSpPr/>
            <p:nvPr/>
          </p:nvSpPr>
          <p:spPr>
            <a:xfrm>
              <a:off x="3874180"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39" name="Google Shape;2239;p33"/>
            <p:cNvSpPr/>
            <p:nvPr/>
          </p:nvSpPr>
          <p:spPr>
            <a:xfrm>
              <a:off x="3884997"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0" name="Google Shape;2240;p33"/>
            <p:cNvSpPr/>
            <p:nvPr/>
          </p:nvSpPr>
          <p:spPr>
            <a:xfrm>
              <a:off x="3895814"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1" name="Google Shape;2241;p33"/>
            <p:cNvSpPr/>
            <p:nvPr/>
          </p:nvSpPr>
          <p:spPr>
            <a:xfrm>
              <a:off x="3906631"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2" name="Google Shape;2242;p33"/>
            <p:cNvSpPr/>
            <p:nvPr/>
          </p:nvSpPr>
          <p:spPr>
            <a:xfrm>
              <a:off x="3917448"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3" name="Google Shape;2243;p33"/>
            <p:cNvSpPr/>
            <p:nvPr/>
          </p:nvSpPr>
          <p:spPr>
            <a:xfrm>
              <a:off x="3928265"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4" name="Google Shape;2244;p33"/>
            <p:cNvSpPr/>
            <p:nvPr/>
          </p:nvSpPr>
          <p:spPr>
            <a:xfrm>
              <a:off x="3939082"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5" name="Google Shape;2245;p33"/>
            <p:cNvSpPr/>
            <p:nvPr/>
          </p:nvSpPr>
          <p:spPr>
            <a:xfrm>
              <a:off x="3949899"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6" name="Google Shape;2246;p33"/>
            <p:cNvSpPr/>
            <p:nvPr/>
          </p:nvSpPr>
          <p:spPr>
            <a:xfrm>
              <a:off x="3960716" y="355231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7" name="Google Shape;2247;p33"/>
            <p:cNvSpPr/>
            <p:nvPr/>
          </p:nvSpPr>
          <p:spPr>
            <a:xfrm>
              <a:off x="3798461"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8" name="Google Shape;2248;p33"/>
            <p:cNvSpPr/>
            <p:nvPr/>
          </p:nvSpPr>
          <p:spPr>
            <a:xfrm>
              <a:off x="3809278"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49" name="Google Shape;2249;p33"/>
            <p:cNvSpPr/>
            <p:nvPr/>
          </p:nvSpPr>
          <p:spPr>
            <a:xfrm>
              <a:off x="3820095"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0" name="Google Shape;2250;p33"/>
            <p:cNvSpPr/>
            <p:nvPr/>
          </p:nvSpPr>
          <p:spPr>
            <a:xfrm>
              <a:off x="3830912"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1" name="Google Shape;2251;p33"/>
            <p:cNvSpPr/>
            <p:nvPr/>
          </p:nvSpPr>
          <p:spPr>
            <a:xfrm>
              <a:off x="3841729"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2" name="Google Shape;2252;p33"/>
            <p:cNvSpPr/>
            <p:nvPr/>
          </p:nvSpPr>
          <p:spPr>
            <a:xfrm>
              <a:off x="3852546"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3" name="Google Shape;2253;p33"/>
            <p:cNvSpPr/>
            <p:nvPr/>
          </p:nvSpPr>
          <p:spPr>
            <a:xfrm>
              <a:off x="3863363"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4" name="Google Shape;2254;p33"/>
            <p:cNvSpPr/>
            <p:nvPr/>
          </p:nvSpPr>
          <p:spPr>
            <a:xfrm>
              <a:off x="3874180"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5" name="Google Shape;2255;p33"/>
            <p:cNvSpPr/>
            <p:nvPr/>
          </p:nvSpPr>
          <p:spPr>
            <a:xfrm>
              <a:off x="3884997"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6" name="Google Shape;2256;p33"/>
            <p:cNvSpPr/>
            <p:nvPr/>
          </p:nvSpPr>
          <p:spPr>
            <a:xfrm>
              <a:off x="3895814"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7" name="Google Shape;2257;p33"/>
            <p:cNvSpPr/>
            <p:nvPr/>
          </p:nvSpPr>
          <p:spPr>
            <a:xfrm>
              <a:off x="3906631"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8" name="Google Shape;2258;p33"/>
            <p:cNvSpPr/>
            <p:nvPr/>
          </p:nvSpPr>
          <p:spPr>
            <a:xfrm>
              <a:off x="3917448"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59" name="Google Shape;2259;p33"/>
            <p:cNvSpPr/>
            <p:nvPr/>
          </p:nvSpPr>
          <p:spPr>
            <a:xfrm>
              <a:off x="3928265"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0" name="Google Shape;2260;p33"/>
            <p:cNvSpPr/>
            <p:nvPr/>
          </p:nvSpPr>
          <p:spPr>
            <a:xfrm>
              <a:off x="3939082"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1" name="Google Shape;2261;p33"/>
            <p:cNvSpPr/>
            <p:nvPr/>
          </p:nvSpPr>
          <p:spPr>
            <a:xfrm>
              <a:off x="3949899"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2" name="Google Shape;2262;p33"/>
            <p:cNvSpPr/>
            <p:nvPr/>
          </p:nvSpPr>
          <p:spPr>
            <a:xfrm>
              <a:off x="3960716" y="3563131"/>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3" name="Google Shape;2263;p33"/>
            <p:cNvSpPr/>
            <p:nvPr/>
          </p:nvSpPr>
          <p:spPr>
            <a:xfrm>
              <a:off x="3798461"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4" name="Google Shape;2264;p33"/>
            <p:cNvSpPr/>
            <p:nvPr/>
          </p:nvSpPr>
          <p:spPr>
            <a:xfrm>
              <a:off x="3809278"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5" name="Google Shape;2265;p33"/>
            <p:cNvSpPr/>
            <p:nvPr/>
          </p:nvSpPr>
          <p:spPr>
            <a:xfrm>
              <a:off x="3820095"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6" name="Google Shape;2266;p33"/>
            <p:cNvSpPr/>
            <p:nvPr/>
          </p:nvSpPr>
          <p:spPr>
            <a:xfrm>
              <a:off x="3830912"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7" name="Google Shape;2267;p33"/>
            <p:cNvSpPr/>
            <p:nvPr/>
          </p:nvSpPr>
          <p:spPr>
            <a:xfrm>
              <a:off x="3841729"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8" name="Google Shape;2268;p33"/>
            <p:cNvSpPr/>
            <p:nvPr/>
          </p:nvSpPr>
          <p:spPr>
            <a:xfrm>
              <a:off x="3852546"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69" name="Google Shape;2269;p33"/>
            <p:cNvSpPr/>
            <p:nvPr/>
          </p:nvSpPr>
          <p:spPr>
            <a:xfrm>
              <a:off x="3863363"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0" name="Google Shape;2270;p33"/>
            <p:cNvSpPr/>
            <p:nvPr/>
          </p:nvSpPr>
          <p:spPr>
            <a:xfrm>
              <a:off x="3874180"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1" name="Google Shape;2271;p33"/>
            <p:cNvSpPr/>
            <p:nvPr/>
          </p:nvSpPr>
          <p:spPr>
            <a:xfrm>
              <a:off x="3884997"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2" name="Google Shape;2272;p33"/>
            <p:cNvSpPr/>
            <p:nvPr/>
          </p:nvSpPr>
          <p:spPr>
            <a:xfrm>
              <a:off x="3895814"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3" name="Google Shape;2273;p33"/>
            <p:cNvSpPr/>
            <p:nvPr/>
          </p:nvSpPr>
          <p:spPr>
            <a:xfrm>
              <a:off x="3906631"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4" name="Google Shape;2274;p33"/>
            <p:cNvSpPr/>
            <p:nvPr/>
          </p:nvSpPr>
          <p:spPr>
            <a:xfrm>
              <a:off x="3917448"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5" name="Google Shape;2275;p33"/>
            <p:cNvSpPr/>
            <p:nvPr/>
          </p:nvSpPr>
          <p:spPr>
            <a:xfrm>
              <a:off x="3928265"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6" name="Google Shape;2276;p33"/>
            <p:cNvSpPr/>
            <p:nvPr/>
          </p:nvSpPr>
          <p:spPr>
            <a:xfrm>
              <a:off x="3939082"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7" name="Google Shape;2277;p33"/>
            <p:cNvSpPr/>
            <p:nvPr/>
          </p:nvSpPr>
          <p:spPr>
            <a:xfrm>
              <a:off x="3949899"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8" name="Google Shape;2278;p33"/>
            <p:cNvSpPr/>
            <p:nvPr/>
          </p:nvSpPr>
          <p:spPr>
            <a:xfrm>
              <a:off x="3960716" y="3573948"/>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79" name="Google Shape;2279;p33"/>
            <p:cNvSpPr/>
            <p:nvPr/>
          </p:nvSpPr>
          <p:spPr>
            <a:xfrm>
              <a:off x="3798461"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0" name="Google Shape;2280;p33"/>
            <p:cNvSpPr/>
            <p:nvPr/>
          </p:nvSpPr>
          <p:spPr>
            <a:xfrm>
              <a:off x="3809278"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1" name="Google Shape;2281;p33"/>
            <p:cNvSpPr/>
            <p:nvPr/>
          </p:nvSpPr>
          <p:spPr>
            <a:xfrm>
              <a:off x="3820095"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2" name="Google Shape;2282;p33"/>
            <p:cNvSpPr/>
            <p:nvPr/>
          </p:nvSpPr>
          <p:spPr>
            <a:xfrm>
              <a:off x="3830912"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3" name="Google Shape;2283;p33"/>
            <p:cNvSpPr/>
            <p:nvPr/>
          </p:nvSpPr>
          <p:spPr>
            <a:xfrm>
              <a:off x="3841729"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4" name="Google Shape;2284;p33"/>
            <p:cNvSpPr/>
            <p:nvPr/>
          </p:nvSpPr>
          <p:spPr>
            <a:xfrm>
              <a:off x="3852546"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5" name="Google Shape;2285;p33"/>
            <p:cNvSpPr/>
            <p:nvPr/>
          </p:nvSpPr>
          <p:spPr>
            <a:xfrm>
              <a:off x="3863363"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6" name="Google Shape;2286;p33"/>
            <p:cNvSpPr/>
            <p:nvPr/>
          </p:nvSpPr>
          <p:spPr>
            <a:xfrm>
              <a:off x="3874180"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7" name="Google Shape;2287;p33"/>
            <p:cNvSpPr/>
            <p:nvPr/>
          </p:nvSpPr>
          <p:spPr>
            <a:xfrm>
              <a:off x="3884997"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8" name="Google Shape;2288;p33"/>
            <p:cNvSpPr/>
            <p:nvPr/>
          </p:nvSpPr>
          <p:spPr>
            <a:xfrm>
              <a:off x="3895814"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89" name="Google Shape;2289;p33"/>
            <p:cNvSpPr/>
            <p:nvPr/>
          </p:nvSpPr>
          <p:spPr>
            <a:xfrm>
              <a:off x="3906631"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0" name="Google Shape;2290;p33"/>
            <p:cNvSpPr/>
            <p:nvPr/>
          </p:nvSpPr>
          <p:spPr>
            <a:xfrm>
              <a:off x="3917448"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1" name="Google Shape;2291;p33"/>
            <p:cNvSpPr/>
            <p:nvPr/>
          </p:nvSpPr>
          <p:spPr>
            <a:xfrm>
              <a:off x="3928265"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2" name="Google Shape;2292;p33"/>
            <p:cNvSpPr/>
            <p:nvPr/>
          </p:nvSpPr>
          <p:spPr>
            <a:xfrm>
              <a:off x="3939082"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3" name="Google Shape;2293;p33"/>
            <p:cNvSpPr/>
            <p:nvPr/>
          </p:nvSpPr>
          <p:spPr>
            <a:xfrm>
              <a:off x="3949899"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4" name="Google Shape;2294;p33"/>
            <p:cNvSpPr/>
            <p:nvPr/>
          </p:nvSpPr>
          <p:spPr>
            <a:xfrm>
              <a:off x="3960716" y="3584765"/>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5" name="Google Shape;2295;p33"/>
            <p:cNvSpPr/>
            <p:nvPr/>
          </p:nvSpPr>
          <p:spPr>
            <a:xfrm>
              <a:off x="3798461"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6" name="Google Shape;2296;p33"/>
            <p:cNvSpPr/>
            <p:nvPr/>
          </p:nvSpPr>
          <p:spPr>
            <a:xfrm>
              <a:off x="3809278"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7" name="Google Shape;2297;p33"/>
            <p:cNvSpPr/>
            <p:nvPr/>
          </p:nvSpPr>
          <p:spPr>
            <a:xfrm>
              <a:off x="3820095"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8" name="Google Shape;2298;p33"/>
            <p:cNvSpPr/>
            <p:nvPr/>
          </p:nvSpPr>
          <p:spPr>
            <a:xfrm>
              <a:off x="3830912"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299" name="Google Shape;2299;p33"/>
            <p:cNvSpPr/>
            <p:nvPr/>
          </p:nvSpPr>
          <p:spPr>
            <a:xfrm>
              <a:off x="3841729"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0" name="Google Shape;2300;p33"/>
            <p:cNvSpPr/>
            <p:nvPr/>
          </p:nvSpPr>
          <p:spPr>
            <a:xfrm>
              <a:off x="3852546"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1" name="Google Shape;2301;p33"/>
            <p:cNvSpPr/>
            <p:nvPr/>
          </p:nvSpPr>
          <p:spPr>
            <a:xfrm>
              <a:off x="3863363"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2" name="Google Shape;2302;p33"/>
            <p:cNvSpPr/>
            <p:nvPr/>
          </p:nvSpPr>
          <p:spPr>
            <a:xfrm>
              <a:off x="3874180"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3" name="Google Shape;2303;p33"/>
            <p:cNvSpPr/>
            <p:nvPr/>
          </p:nvSpPr>
          <p:spPr>
            <a:xfrm>
              <a:off x="3884997"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4" name="Google Shape;2304;p33"/>
            <p:cNvSpPr/>
            <p:nvPr/>
          </p:nvSpPr>
          <p:spPr>
            <a:xfrm>
              <a:off x="3895814"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5" name="Google Shape;2305;p33"/>
            <p:cNvSpPr/>
            <p:nvPr/>
          </p:nvSpPr>
          <p:spPr>
            <a:xfrm>
              <a:off x="3906631"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6" name="Google Shape;2306;p33"/>
            <p:cNvSpPr/>
            <p:nvPr/>
          </p:nvSpPr>
          <p:spPr>
            <a:xfrm>
              <a:off x="3917448"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7" name="Google Shape;2307;p33"/>
            <p:cNvSpPr/>
            <p:nvPr/>
          </p:nvSpPr>
          <p:spPr>
            <a:xfrm>
              <a:off x="3928265"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8" name="Google Shape;2308;p33"/>
            <p:cNvSpPr/>
            <p:nvPr/>
          </p:nvSpPr>
          <p:spPr>
            <a:xfrm>
              <a:off x="3939082"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09" name="Google Shape;2309;p33"/>
            <p:cNvSpPr/>
            <p:nvPr/>
          </p:nvSpPr>
          <p:spPr>
            <a:xfrm>
              <a:off x="3949899"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0" name="Google Shape;2310;p33"/>
            <p:cNvSpPr/>
            <p:nvPr/>
          </p:nvSpPr>
          <p:spPr>
            <a:xfrm>
              <a:off x="3960716" y="3595582"/>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1" name="Google Shape;2311;p33"/>
            <p:cNvSpPr/>
            <p:nvPr/>
          </p:nvSpPr>
          <p:spPr>
            <a:xfrm>
              <a:off x="3798461"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2" name="Google Shape;2312;p33"/>
            <p:cNvSpPr/>
            <p:nvPr/>
          </p:nvSpPr>
          <p:spPr>
            <a:xfrm>
              <a:off x="3809278"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3" name="Google Shape;2313;p33"/>
            <p:cNvSpPr/>
            <p:nvPr/>
          </p:nvSpPr>
          <p:spPr>
            <a:xfrm>
              <a:off x="3820095"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4" name="Google Shape;2314;p33"/>
            <p:cNvSpPr/>
            <p:nvPr/>
          </p:nvSpPr>
          <p:spPr>
            <a:xfrm>
              <a:off x="3830912"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5" name="Google Shape;2315;p33"/>
            <p:cNvSpPr/>
            <p:nvPr/>
          </p:nvSpPr>
          <p:spPr>
            <a:xfrm>
              <a:off x="3841729"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6" name="Google Shape;2316;p33"/>
            <p:cNvSpPr/>
            <p:nvPr/>
          </p:nvSpPr>
          <p:spPr>
            <a:xfrm>
              <a:off x="3852546"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7" name="Google Shape;2317;p33"/>
            <p:cNvSpPr/>
            <p:nvPr/>
          </p:nvSpPr>
          <p:spPr>
            <a:xfrm>
              <a:off x="3863363"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8" name="Google Shape;2318;p33"/>
            <p:cNvSpPr/>
            <p:nvPr/>
          </p:nvSpPr>
          <p:spPr>
            <a:xfrm>
              <a:off x="3874180"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19" name="Google Shape;2319;p33"/>
            <p:cNvSpPr/>
            <p:nvPr/>
          </p:nvSpPr>
          <p:spPr>
            <a:xfrm>
              <a:off x="3884997"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0" name="Google Shape;2320;p33"/>
            <p:cNvSpPr/>
            <p:nvPr/>
          </p:nvSpPr>
          <p:spPr>
            <a:xfrm>
              <a:off x="3895814"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1" name="Google Shape;2321;p33"/>
            <p:cNvSpPr/>
            <p:nvPr/>
          </p:nvSpPr>
          <p:spPr>
            <a:xfrm>
              <a:off x="3906631"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2" name="Google Shape;2322;p33"/>
            <p:cNvSpPr/>
            <p:nvPr/>
          </p:nvSpPr>
          <p:spPr>
            <a:xfrm>
              <a:off x="3917448"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3" name="Google Shape;2323;p33"/>
            <p:cNvSpPr/>
            <p:nvPr/>
          </p:nvSpPr>
          <p:spPr>
            <a:xfrm>
              <a:off x="3928265"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4" name="Google Shape;2324;p33"/>
            <p:cNvSpPr/>
            <p:nvPr/>
          </p:nvSpPr>
          <p:spPr>
            <a:xfrm>
              <a:off x="3939082"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5" name="Google Shape;2325;p33"/>
            <p:cNvSpPr/>
            <p:nvPr/>
          </p:nvSpPr>
          <p:spPr>
            <a:xfrm>
              <a:off x="3949899"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6" name="Google Shape;2326;p33"/>
            <p:cNvSpPr/>
            <p:nvPr/>
          </p:nvSpPr>
          <p:spPr>
            <a:xfrm>
              <a:off x="3960716" y="3606399"/>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7" name="Google Shape;2327;p33"/>
            <p:cNvSpPr/>
            <p:nvPr/>
          </p:nvSpPr>
          <p:spPr>
            <a:xfrm>
              <a:off x="3798461"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8" name="Google Shape;2328;p33"/>
            <p:cNvSpPr/>
            <p:nvPr/>
          </p:nvSpPr>
          <p:spPr>
            <a:xfrm>
              <a:off x="3809278"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29" name="Google Shape;2329;p33"/>
            <p:cNvSpPr/>
            <p:nvPr/>
          </p:nvSpPr>
          <p:spPr>
            <a:xfrm>
              <a:off x="3820095"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0" name="Google Shape;2330;p33"/>
            <p:cNvSpPr/>
            <p:nvPr/>
          </p:nvSpPr>
          <p:spPr>
            <a:xfrm>
              <a:off x="3830912"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1" name="Google Shape;2331;p33"/>
            <p:cNvSpPr/>
            <p:nvPr/>
          </p:nvSpPr>
          <p:spPr>
            <a:xfrm>
              <a:off x="3841729"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2" name="Google Shape;2332;p33"/>
            <p:cNvSpPr/>
            <p:nvPr/>
          </p:nvSpPr>
          <p:spPr>
            <a:xfrm>
              <a:off x="3852546"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3" name="Google Shape;2333;p33"/>
            <p:cNvSpPr/>
            <p:nvPr/>
          </p:nvSpPr>
          <p:spPr>
            <a:xfrm>
              <a:off x="3863363"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4" name="Google Shape;2334;p33"/>
            <p:cNvSpPr/>
            <p:nvPr/>
          </p:nvSpPr>
          <p:spPr>
            <a:xfrm>
              <a:off x="3874180"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5" name="Google Shape;2335;p33"/>
            <p:cNvSpPr/>
            <p:nvPr/>
          </p:nvSpPr>
          <p:spPr>
            <a:xfrm>
              <a:off x="3884997"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6" name="Google Shape;2336;p33"/>
            <p:cNvSpPr/>
            <p:nvPr/>
          </p:nvSpPr>
          <p:spPr>
            <a:xfrm>
              <a:off x="3895814"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7" name="Google Shape;2337;p33"/>
            <p:cNvSpPr/>
            <p:nvPr/>
          </p:nvSpPr>
          <p:spPr>
            <a:xfrm>
              <a:off x="3906631"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8" name="Google Shape;2338;p33"/>
            <p:cNvSpPr/>
            <p:nvPr/>
          </p:nvSpPr>
          <p:spPr>
            <a:xfrm>
              <a:off x="3917448"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39" name="Google Shape;2339;p33"/>
            <p:cNvSpPr/>
            <p:nvPr/>
          </p:nvSpPr>
          <p:spPr>
            <a:xfrm>
              <a:off x="3928265"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0" name="Google Shape;2340;p33"/>
            <p:cNvSpPr/>
            <p:nvPr/>
          </p:nvSpPr>
          <p:spPr>
            <a:xfrm>
              <a:off x="3939082"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1" name="Google Shape;2341;p33"/>
            <p:cNvSpPr/>
            <p:nvPr/>
          </p:nvSpPr>
          <p:spPr>
            <a:xfrm>
              <a:off x="3949899"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2" name="Google Shape;2342;p33"/>
            <p:cNvSpPr/>
            <p:nvPr/>
          </p:nvSpPr>
          <p:spPr>
            <a:xfrm>
              <a:off x="3960716" y="3617216"/>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3" name="Google Shape;2343;p33"/>
            <p:cNvSpPr/>
            <p:nvPr/>
          </p:nvSpPr>
          <p:spPr>
            <a:xfrm>
              <a:off x="3798461"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4" name="Google Shape;2344;p33"/>
            <p:cNvSpPr/>
            <p:nvPr/>
          </p:nvSpPr>
          <p:spPr>
            <a:xfrm>
              <a:off x="3809278"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5" name="Google Shape;2345;p33"/>
            <p:cNvSpPr/>
            <p:nvPr/>
          </p:nvSpPr>
          <p:spPr>
            <a:xfrm>
              <a:off x="3820095"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6" name="Google Shape;2346;p33"/>
            <p:cNvSpPr/>
            <p:nvPr/>
          </p:nvSpPr>
          <p:spPr>
            <a:xfrm>
              <a:off x="3830912"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7" name="Google Shape;2347;p33"/>
            <p:cNvSpPr/>
            <p:nvPr/>
          </p:nvSpPr>
          <p:spPr>
            <a:xfrm>
              <a:off x="3841729"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8" name="Google Shape;2348;p33"/>
            <p:cNvSpPr/>
            <p:nvPr/>
          </p:nvSpPr>
          <p:spPr>
            <a:xfrm>
              <a:off x="3852546"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49" name="Google Shape;2349;p33"/>
            <p:cNvSpPr/>
            <p:nvPr/>
          </p:nvSpPr>
          <p:spPr>
            <a:xfrm>
              <a:off x="3863363"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0" name="Google Shape;2350;p33"/>
            <p:cNvSpPr/>
            <p:nvPr/>
          </p:nvSpPr>
          <p:spPr>
            <a:xfrm>
              <a:off x="3874180"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1" name="Google Shape;2351;p33"/>
            <p:cNvSpPr/>
            <p:nvPr/>
          </p:nvSpPr>
          <p:spPr>
            <a:xfrm>
              <a:off x="3884997"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2" name="Google Shape;2352;p33"/>
            <p:cNvSpPr/>
            <p:nvPr/>
          </p:nvSpPr>
          <p:spPr>
            <a:xfrm>
              <a:off x="3895814"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3" name="Google Shape;2353;p33"/>
            <p:cNvSpPr/>
            <p:nvPr/>
          </p:nvSpPr>
          <p:spPr>
            <a:xfrm>
              <a:off x="3906631"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4" name="Google Shape;2354;p33"/>
            <p:cNvSpPr/>
            <p:nvPr/>
          </p:nvSpPr>
          <p:spPr>
            <a:xfrm>
              <a:off x="3917448"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5" name="Google Shape;2355;p33"/>
            <p:cNvSpPr/>
            <p:nvPr/>
          </p:nvSpPr>
          <p:spPr>
            <a:xfrm>
              <a:off x="3928265"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6" name="Google Shape;2356;p33"/>
            <p:cNvSpPr/>
            <p:nvPr/>
          </p:nvSpPr>
          <p:spPr>
            <a:xfrm>
              <a:off x="3939082"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7" name="Google Shape;2357;p33"/>
            <p:cNvSpPr/>
            <p:nvPr/>
          </p:nvSpPr>
          <p:spPr>
            <a:xfrm>
              <a:off x="3949899"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8" name="Google Shape;2358;p33"/>
            <p:cNvSpPr/>
            <p:nvPr/>
          </p:nvSpPr>
          <p:spPr>
            <a:xfrm>
              <a:off x="3960716" y="3628033"/>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59" name="Google Shape;2359;p33"/>
            <p:cNvSpPr/>
            <p:nvPr/>
          </p:nvSpPr>
          <p:spPr>
            <a:xfrm>
              <a:off x="3798461"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0" name="Google Shape;2360;p33"/>
            <p:cNvSpPr/>
            <p:nvPr/>
          </p:nvSpPr>
          <p:spPr>
            <a:xfrm>
              <a:off x="3809278"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1" name="Google Shape;2361;p33"/>
            <p:cNvSpPr/>
            <p:nvPr/>
          </p:nvSpPr>
          <p:spPr>
            <a:xfrm>
              <a:off x="3820095"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2" name="Google Shape;2362;p33"/>
            <p:cNvSpPr/>
            <p:nvPr/>
          </p:nvSpPr>
          <p:spPr>
            <a:xfrm>
              <a:off x="3830912"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3" name="Google Shape;2363;p33"/>
            <p:cNvSpPr/>
            <p:nvPr/>
          </p:nvSpPr>
          <p:spPr>
            <a:xfrm>
              <a:off x="3841729"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4" name="Google Shape;2364;p33"/>
            <p:cNvSpPr/>
            <p:nvPr/>
          </p:nvSpPr>
          <p:spPr>
            <a:xfrm>
              <a:off x="3852546"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5" name="Google Shape;2365;p33"/>
            <p:cNvSpPr/>
            <p:nvPr/>
          </p:nvSpPr>
          <p:spPr>
            <a:xfrm>
              <a:off x="3863363"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6" name="Google Shape;2366;p33"/>
            <p:cNvSpPr/>
            <p:nvPr/>
          </p:nvSpPr>
          <p:spPr>
            <a:xfrm>
              <a:off x="3874180"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7" name="Google Shape;2367;p33"/>
            <p:cNvSpPr/>
            <p:nvPr/>
          </p:nvSpPr>
          <p:spPr>
            <a:xfrm>
              <a:off x="3884997"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8" name="Google Shape;2368;p33"/>
            <p:cNvSpPr/>
            <p:nvPr/>
          </p:nvSpPr>
          <p:spPr>
            <a:xfrm>
              <a:off x="3895814"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69" name="Google Shape;2369;p33"/>
            <p:cNvSpPr/>
            <p:nvPr/>
          </p:nvSpPr>
          <p:spPr>
            <a:xfrm>
              <a:off x="3906631"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0" name="Google Shape;2370;p33"/>
            <p:cNvSpPr/>
            <p:nvPr/>
          </p:nvSpPr>
          <p:spPr>
            <a:xfrm>
              <a:off x="3917448"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1" name="Google Shape;2371;p33"/>
            <p:cNvSpPr/>
            <p:nvPr/>
          </p:nvSpPr>
          <p:spPr>
            <a:xfrm>
              <a:off x="3928265"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2" name="Google Shape;2372;p33"/>
            <p:cNvSpPr/>
            <p:nvPr/>
          </p:nvSpPr>
          <p:spPr>
            <a:xfrm>
              <a:off x="3939082"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3" name="Google Shape;2373;p33"/>
            <p:cNvSpPr/>
            <p:nvPr/>
          </p:nvSpPr>
          <p:spPr>
            <a:xfrm>
              <a:off x="3949899"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4" name="Google Shape;2374;p33"/>
            <p:cNvSpPr/>
            <p:nvPr/>
          </p:nvSpPr>
          <p:spPr>
            <a:xfrm>
              <a:off x="3960716" y="3638850"/>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5" name="Google Shape;2375;p33"/>
            <p:cNvSpPr/>
            <p:nvPr/>
          </p:nvSpPr>
          <p:spPr>
            <a:xfrm>
              <a:off x="3809278"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6" name="Google Shape;2376;p33"/>
            <p:cNvSpPr/>
            <p:nvPr/>
          </p:nvSpPr>
          <p:spPr>
            <a:xfrm>
              <a:off x="3820095"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7" name="Google Shape;2377;p33"/>
            <p:cNvSpPr/>
            <p:nvPr/>
          </p:nvSpPr>
          <p:spPr>
            <a:xfrm>
              <a:off x="3830912"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8" name="Google Shape;2378;p33"/>
            <p:cNvSpPr/>
            <p:nvPr/>
          </p:nvSpPr>
          <p:spPr>
            <a:xfrm>
              <a:off x="3841729"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79" name="Google Shape;2379;p33"/>
            <p:cNvSpPr/>
            <p:nvPr/>
          </p:nvSpPr>
          <p:spPr>
            <a:xfrm>
              <a:off x="3852546"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0" name="Google Shape;2380;p33"/>
            <p:cNvSpPr/>
            <p:nvPr/>
          </p:nvSpPr>
          <p:spPr>
            <a:xfrm>
              <a:off x="3863363"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1" name="Google Shape;2381;p33"/>
            <p:cNvSpPr/>
            <p:nvPr/>
          </p:nvSpPr>
          <p:spPr>
            <a:xfrm>
              <a:off x="3874180"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2" name="Google Shape;2382;p33"/>
            <p:cNvSpPr/>
            <p:nvPr/>
          </p:nvSpPr>
          <p:spPr>
            <a:xfrm>
              <a:off x="3884997"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3" name="Google Shape;2383;p33"/>
            <p:cNvSpPr/>
            <p:nvPr/>
          </p:nvSpPr>
          <p:spPr>
            <a:xfrm>
              <a:off x="3895814"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4" name="Google Shape;2384;p33"/>
            <p:cNvSpPr/>
            <p:nvPr/>
          </p:nvSpPr>
          <p:spPr>
            <a:xfrm>
              <a:off x="3906631"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5" name="Google Shape;2385;p33"/>
            <p:cNvSpPr/>
            <p:nvPr/>
          </p:nvSpPr>
          <p:spPr>
            <a:xfrm>
              <a:off x="3917448"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6" name="Google Shape;2386;p33"/>
            <p:cNvSpPr/>
            <p:nvPr/>
          </p:nvSpPr>
          <p:spPr>
            <a:xfrm>
              <a:off x="3928265"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7" name="Google Shape;2387;p33"/>
            <p:cNvSpPr/>
            <p:nvPr/>
          </p:nvSpPr>
          <p:spPr>
            <a:xfrm>
              <a:off x="3939082"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8" name="Google Shape;2388;p33"/>
            <p:cNvSpPr/>
            <p:nvPr/>
          </p:nvSpPr>
          <p:spPr>
            <a:xfrm>
              <a:off x="3949899" y="3649667"/>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89" name="Google Shape;2389;p33"/>
            <p:cNvSpPr/>
            <p:nvPr/>
          </p:nvSpPr>
          <p:spPr>
            <a:xfrm>
              <a:off x="3820095"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0" name="Google Shape;2390;p33"/>
            <p:cNvSpPr/>
            <p:nvPr/>
          </p:nvSpPr>
          <p:spPr>
            <a:xfrm>
              <a:off x="3830912"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1" name="Google Shape;2391;p33"/>
            <p:cNvSpPr/>
            <p:nvPr/>
          </p:nvSpPr>
          <p:spPr>
            <a:xfrm>
              <a:off x="3841729"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2" name="Google Shape;2392;p33"/>
            <p:cNvSpPr/>
            <p:nvPr/>
          </p:nvSpPr>
          <p:spPr>
            <a:xfrm>
              <a:off x="3852546"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3" name="Google Shape;2393;p33"/>
            <p:cNvSpPr/>
            <p:nvPr/>
          </p:nvSpPr>
          <p:spPr>
            <a:xfrm>
              <a:off x="3863363"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4" name="Google Shape;2394;p33"/>
            <p:cNvSpPr/>
            <p:nvPr/>
          </p:nvSpPr>
          <p:spPr>
            <a:xfrm>
              <a:off x="3874180"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5" name="Google Shape;2395;p33"/>
            <p:cNvSpPr/>
            <p:nvPr/>
          </p:nvSpPr>
          <p:spPr>
            <a:xfrm>
              <a:off x="3884997"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6" name="Google Shape;2396;p33"/>
            <p:cNvSpPr/>
            <p:nvPr/>
          </p:nvSpPr>
          <p:spPr>
            <a:xfrm>
              <a:off x="3895814"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7" name="Google Shape;2397;p33"/>
            <p:cNvSpPr/>
            <p:nvPr/>
          </p:nvSpPr>
          <p:spPr>
            <a:xfrm>
              <a:off x="3906631"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8" name="Google Shape;2398;p33"/>
            <p:cNvSpPr/>
            <p:nvPr/>
          </p:nvSpPr>
          <p:spPr>
            <a:xfrm>
              <a:off x="3917448"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399" name="Google Shape;2399;p33"/>
            <p:cNvSpPr/>
            <p:nvPr/>
          </p:nvSpPr>
          <p:spPr>
            <a:xfrm>
              <a:off x="3928265"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0" name="Google Shape;2400;p33"/>
            <p:cNvSpPr/>
            <p:nvPr/>
          </p:nvSpPr>
          <p:spPr>
            <a:xfrm>
              <a:off x="3939082" y="3660484"/>
              <a:ext cx="10817" cy="10817"/>
            </a:xfrm>
            <a:custGeom>
              <a:rect b="b" l="l" r="r" t="t"/>
              <a:pathLst>
                <a:path extrusionOk="0" h="10817" w="10817">
                  <a:moveTo>
                    <a:pt x="10817" y="0"/>
                  </a:moveTo>
                  <a:lnTo>
                    <a:pt x="0" y="0"/>
                  </a:lnTo>
                  <a:lnTo>
                    <a:pt x="0" y="10817"/>
                  </a:lnTo>
                  <a:lnTo>
                    <a:pt x="10817" y="10817"/>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2401" name="Google Shape;2401;p33"/>
          <p:cNvGrpSpPr/>
          <p:nvPr/>
        </p:nvGrpSpPr>
        <p:grpSpPr>
          <a:xfrm>
            <a:off x="3950097" y="3487772"/>
            <a:ext cx="173072" cy="173792"/>
            <a:chOff x="4144606" y="3498229"/>
            <a:chExt cx="173072" cy="173792"/>
          </a:xfrm>
        </p:grpSpPr>
        <p:sp>
          <p:nvSpPr>
            <p:cNvPr id="2402" name="Google Shape;2402;p33"/>
            <p:cNvSpPr/>
            <p:nvPr/>
          </p:nvSpPr>
          <p:spPr>
            <a:xfrm>
              <a:off x="4205181" y="3554477"/>
              <a:ext cx="90141" cy="116824"/>
            </a:xfrm>
            <a:custGeom>
              <a:rect b="b" l="l" r="r" t="t"/>
              <a:pathLst>
                <a:path extrusionOk="0" h="116824" w="90141">
                  <a:moveTo>
                    <a:pt x="0" y="0"/>
                  </a:moveTo>
                  <a:lnTo>
                    <a:pt x="0" y="116824"/>
                  </a:lnTo>
                  <a:lnTo>
                    <a:pt x="41105" y="116824"/>
                  </a:lnTo>
                  <a:lnTo>
                    <a:pt x="41105" y="45432"/>
                  </a:lnTo>
                  <a:lnTo>
                    <a:pt x="29567" y="45432"/>
                  </a:lnTo>
                  <a:lnTo>
                    <a:pt x="29567" y="105286"/>
                  </a:lnTo>
                  <a:lnTo>
                    <a:pt x="10817" y="105286"/>
                  </a:lnTo>
                  <a:lnTo>
                    <a:pt x="10817" y="11538"/>
                  </a:lnTo>
                  <a:lnTo>
                    <a:pt x="29567" y="11538"/>
                  </a:lnTo>
                  <a:lnTo>
                    <a:pt x="29567" y="23076"/>
                  </a:lnTo>
                  <a:lnTo>
                    <a:pt x="41105" y="23076"/>
                  </a:lnTo>
                  <a:lnTo>
                    <a:pt x="41105" y="11538"/>
                  </a:lnTo>
                  <a:lnTo>
                    <a:pt x="90142" y="11538"/>
                  </a:lnTo>
                  <a:lnTo>
                    <a:pt x="90142" y="0"/>
                  </a:lnTo>
                  <a:lnTo>
                    <a:pt x="0"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3" name="Google Shape;2403;p33"/>
            <p:cNvSpPr/>
            <p:nvPr/>
          </p:nvSpPr>
          <p:spPr>
            <a:xfrm>
              <a:off x="4276574" y="3577553"/>
              <a:ext cx="41104" cy="94468"/>
            </a:xfrm>
            <a:custGeom>
              <a:rect b="b" l="l" r="r" t="t"/>
              <a:pathLst>
                <a:path extrusionOk="0" h="94468" w="41104">
                  <a:moveTo>
                    <a:pt x="30288" y="0"/>
                  </a:moveTo>
                  <a:lnTo>
                    <a:pt x="30288" y="82931"/>
                  </a:lnTo>
                  <a:lnTo>
                    <a:pt x="11538" y="82931"/>
                  </a:lnTo>
                  <a:lnTo>
                    <a:pt x="11538" y="23076"/>
                  </a:lnTo>
                  <a:lnTo>
                    <a:pt x="0" y="23076"/>
                  </a:lnTo>
                  <a:lnTo>
                    <a:pt x="0" y="94469"/>
                  </a:lnTo>
                  <a:lnTo>
                    <a:pt x="41105" y="94469"/>
                  </a:lnTo>
                  <a:lnTo>
                    <a:pt x="41105" y="721"/>
                  </a:lnTo>
                  <a:lnTo>
                    <a:pt x="29566" y="721"/>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4" name="Google Shape;2404;p33"/>
            <p:cNvSpPr/>
            <p:nvPr/>
          </p:nvSpPr>
          <p:spPr>
            <a:xfrm>
              <a:off x="4144606" y="3554477"/>
              <a:ext cx="45431" cy="116824"/>
            </a:xfrm>
            <a:custGeom>
              <a:rect b="b" l="l" r="r" t="t"/>
              <a:pathLst>
                <a:path extrusionOk="0" h="116824" w="45431">
                  <a:moveTo>
                    <a:pt x="0" y="0"/>
                  </a:moveTo>
                  <a:lnTo>
                    <a:pt x="0" y="116824"/>
                  </a:lnTo>
                  <a:lnTo>
                    <a:pt x="45432" y="116824"/>
                  </a:lnTo>
                  <a:lnTo>
                    <a:pt x="45432" y="0"/>
                  </a:lnTo>
                  <a:lnTo>
                    <a:pt x="0" y="0"/>
                  </a:lnTo>
                  <a:close/>
                  <a:moveTo>
                    <a:pt x="33893" y="105286"/>
                  </a:moveTo>
                  <a:lnTo>
                    <a:pt x="11538" y="105286"/>
                  </a:lnTo>
                  <a:lnTo>
                    <a:pt x="11538" y="11538"/>
                  </a:lnTo>
                  <a:lnTo>
                    <a:pt x="33893" y="11538"/>
                  </a:lnTo>
                  <a:lnTo>
                    <a:pt x="33893" y="10528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5" name="Google Shape;2405;p33"/>
            <p:cNvSpPr/>
            <p:nvPr/>
          </p:nvSpPr>
          <p:spPr>
            <a:xfrm>
              <a:off x="4156144" y="3498229"/>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6" name="Google Shape;2406;p33"/>
            <p:cNvSpPr/>
            <p:nvPr/>
          </p:nvSpPr>
          <p:spPr>
            <a:xfrm>
              <a:off x="4156144" y="3532122"/>
              <a:ext cx="22355" cy="11538"/>
            </a:xfrm>
            <a:custGeom>
              <a:rect b="b" l="l" r="r" t="t"/>
              <a:pathLst>
                <a:path extrusionOk="0" h="11538" w="22355">
                  <a:moveTo>
                    <a:pt x="22355" y="0"/>
                  </a:moveTo>
                  <a:lnTo>
                    <a:pt x="0" y="0"/>
                  </a:lnTo>
                  <a:lnTo>
                    <a:pt x="0" y="11538"/>
                  </a:lnTo>
                  <a:lnTo>
                    <a:pt x="22355" y="11538"/>
                  </a:lnTo>
                  <a:lnTo>
                    <a:pt x="2235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7" name="Google Shape;2407;p33"/>
            <p:cNvSpPr/>
            <p:nvPr/>
          </p:nvSpPr>
          <p:spPr>
            <a:xfrm>
              <a:off x="4144606" y="3509767"/>
              <a:ext cx="11538" cy="22355"/>
            </a:xfrm>
            <a:custGeom>
              <a:rect b="b" l="l" r="r" t="t"/>
              <a:pathLst>
                <a:path extrusionOk="0" h="22355" w="11538">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8" name="Google Shape;2408;p33"/>
            <p:cNvSpPr/>
            <p:nvPr/>
          </p:nvSpPr>
          <p:spPr>
            <a:xfrm>
              <a:off x="4178499" y="3509767"/>
              <a:ext cx="11538" cy="22355"/>
            </a:xfrm>
            <a:custGeom>
              <a:rect b="b" l="l" r="r" t="t"/>
              <a:pathLst>
                <a:path extrusionOk="0" h="22355" w="11538">
                  <a:moveTo>
                    <a:pt x="11538" y="0"/>
                  </a:moveTo>
                  <a:lnTo>
                    <a:pt x="0" y="0"/>
                  </a:lnTo>
                  <a:lnTo>
                    <a:pt x="0" y="22355"/>
                  </a:lnTo>
                  <a:lnTo>
                    <a:pt x="11538" y="22355"/>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09" name="Google Shape;2409;p33"/>
            <p:cNvSpPr/>
            <p:nvPr/>
          </p:nvSpPr>
          <p:spPr>
            <a:xfrm>
              <a:off x="4295323" y="3566015"/>
              <a:ext cx="11538" cy="11538"/>
            </a:xfrm>
            <a:custGeom>
              <a:rect b="b" l="l" r="r" t="t"/>
              <a:pathLst>
                <a:path extrusionOk="0" h="11538" w="11538">
                  <a:moveTo>
                    <a:pt x="11538" y="0"/>
                  </a:moveTo>
                  <a:lnTo>
                    <a:pt x="0" y="0"/>
                  </a:lnTo>
                  <a:lnTo>
                    <a:pt x="0" y="11538"/>
                  </a:lnTo>
                  <a:lnTo>
                    <a:pt x="11538" y="11538"/>
                  </a:lnTo>
                  <a:lnTo>
                    <a:pt x="1153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10" name="Google Shape;2410;p33"/>
            <p:cNvSpPr/>
            <p:nvPr/>
          </p:nvSpPr>
          <p:spPr>
            <a:xfrm>
              <a:off x="4246286" y="3588371"/>
              <a:ext cx="30287" cy="11538"/>
            </a:xfrm>
            <a:custGeom>
              <a:rect b="b" l="l" r="r" t="t"/>
              <a:pathLst>
                <a:path extrusionOk="0" h="11538" w="30287">
                  <a:moveTo>
                    <a:pt x="30288" y="0"/>
                  </a:moveTo>
                  <a:lnTo>
                    <a:pt x="0" y="0"/>
                  </a:lnTo>
                  <a:lnTo>
                    <a:pt x="0" y="11538"/>
                  </a:lnTo>
                  <a:lnTo>
                    <a:pt x="30288" y="11538"/>
                  </a:lnTo>
                  <a:lnTo>
                    <a:pt x="30288"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2411" name="Google Shape;2411;p33"/>
          <p:cNvGrpSpPr/>
          <p:nvPr/>
        </p:nvGrpSpPr>
        <p:grpSpPr>
          <a:xfrm>
            <a:off x="4277968" y="3488132"/>
            <a:ext cx="147111" cy="173072"/>
            <a:chOff x="4472085" y="3498229"/>
            <a:chExt cx="147111" cy="173072"/>
          </a:xfrm>
        </p:grpSpPr>
        <p:sp>
          <p:nvSpPr>
            <p:cNvPr id="2412" name="Google Shape;2412;p33"/>
            <p:cNvSpPr/>
            <p:nvPr/>
          </p:nvSpPr>
          <p:spPr>
            <a:xfrm>
              <a:off x="4472085" y="3498229"/>
              <a:ext cx="147111" cy="173072"/>
            </a:xfrm>
            <a:custGeom>
              <a:rect b="b" l="l" r="r" t="t"/>
              <a:pathLst>
                <a:path extrusionOk="0" h="173072" w="147111">
                  <a:moveTo>
                    <a:pt x="8654" y="0"/>
                  </a:moveTo>
                  <a:lnTo>
                    <a:pt x="8654" y="155765"/>
                  </a:lnTo>
                  <a:lnTo>
                    <a:pt x="0" y="155765"/>
                  </a:lnTo>
                  <a:lnTo>
                    <a:pt x="0" y="173073"/>
                  </a:lnTo>
                  <a:lnTo>
                    <a:pt x="34615" y="173073"/>
                  </a:lnTo>
                  <a:lnTo>
                    <a:pt x="34615" y="155765"/>
                  </a:lnTo>
                  <a:lnTo>
                    <a:pt x="25961" y="155765"/>
                  </a:lnTo>
                  <a:lnTo>
                    <a:pt x="25961" y="112497"/>
                  </a:lnTo>
                  <a:lnTo>
                    <a:pt x="138458" y="112497"/>
                  </a:lnTo>
                  <a:cubicBezTo>
                    <a:pt x="140621" y="112497"/>
                    <a:pt x="142785" y="111776"/>
                    <a:pt x="144227" y="109613"/>
                  </a:cubicBezTo>
                  <a:cubicBezTo>
                    <a:pt x="145670" y="108170"/>
                    <a:pt x="147112" y="106007"/>
                    <a:pt x="147112" y="103844"/>
                  </a:cubicBezTo>
                  <a:lnTo>
                    <a:pt x="147112" y="17307"/>
                  </a:lnTo>
                  <a:cubicBezTo>
                    <a:pt x="147112" y="15144"/>
                    <a:pt x="146391" y="12980"/>
                    <a:pt x="144227" y="11538"/>
                  </a:cubicBezTo>
                  <a:cubicBezTo>
                    <a:pt x="142785" y="10096"/>
                    <a:pt x="140621" y="8654"/>
                    <a:pt x="138458" y="8654"/>
                  </a:cubicBezTo>
                  <a:lnTo>
                    <a:pt x="25961" y="8654"/>
                  </a:lnTo>
                  <a:lnTo>
                    <a:pt x="25961" y="0"/>
                  </a:lnTo>
                  <a:lnTo>
                    <a:pt x="8654" y="0"/>
                  </a:lnTo>
                  <a:lnTo>
                    <a:pt x="8654" y="0"/>
                  </a:lnTo>
                  <a:close/>
                  <a:moveTo>
                    <a:pt x="43268" y="25961"/>
                  </a:moveTo>
                  <a:lnTo>
                    <a:pt x="43268" y="43268"/>
                  </a:lnTo>
                  <a:lnTo>
                    <a:pt x="60576" y="43268"/>
                  </a:lnTo>
                  <a:lnTo>
                    <a:pt x="60576" y="25961"/>
                  </a:lnTo>
                  <a:lnTo>
                    <a:pt x="77883" y="25961"/>
                  </a:lnTo>
                  <a:lnTo>
                    <a:pt x="77883" y="43268"/>
                  </a:lnTo>
                  <a:lnTo>
                    <a:pt x="95190" y="43268"/>
                  </a:lnTo>
                  <a:lnTo>
                    <a:pt x="95190" y="25961"/>
                  </a:lnTo>
                  <a:lnTo>
                    <a:pt x="112497" y="25961"/>
                  </a:lnTo>
                  <a:lnTo>
                    <a:pt x="112497" y="43268"/>
                  </a:lnTo>
                  <a:lnTo>
                    <a:pt x="129804" y="43268"/>
                  </a:lnTo>
                  <a:lnTo>
                    <a:pt x="129804" y="60576"/>
                  </a:lnTo>
                  <a:lnTo>
                    <a:pt x="112497" y="60576"/>
                  </a:lnTo>
                  <a:lnTo>
                    <a:pt x="112497" y="77883"/>
                  </a:lnTo>
                  <a:lnTo>
                    <a:pt x="129804" y="77883"/>
                  </a:lnTo>
                  <a:lnTo>
                    <a:pt x="129804" y="95190"/>
                  </a:lnTo>
                  <a:lnTo>
                    <a:pt x="112497" y="95190"/>
                  </a:lnTo>
                  <a:lnTo>
                    <a:pt x="112497" y="77883"/>
                  </a:lnTo>
                  <a:lnTo>
                    <a:pt x="95190" y="77883"/>
                  </a:lnTo>
                  <a:lnTo>
                    <a:pt x="95190" y="95190"/>
                  </a:lnTo>
                  <a:lnTo>
                    <a:pt x="77883" y="95190"/>
                  </a:lnTo>
                  <a:lnTo>
                    <a:pt x="77883" y="77883"/>
                  </a:lnTo>
                  <a:lnTo>
                    <a:pt x="60576" y="77883"/>
                  </a:lnTo>
                  <a:lnTo>
                    <a:pt x="60576" y="95190"/>
                  </a:lnTo>
                  <a:lnTo>
                    <a:pt x="43268" y="95190"/>
                  </a:lnTo>
                  <a:lnTo>
                    <a:pt x="43268" y="77883"/>
                  </a:lnTo>
                  <a:lnTo>
                    <a:pt x="25961" y="77883"/>
                  </a:lnTo>
                  <a:lnTo>
                    <a:pt x="25961" y="60576"/>
                  </a:lnTo>
                  <a:lnTo>
                    <a:pt x="43268" y="60576"/>
                  </a:lnTo>
                  <a:lnTo>
                    <a:pt x="43268" y="43268"/>
                  </a:lnTo>
                  <a:lnTo>
                    <a:pt x="25961" y="43268"/>
                  </a:lnTo>
                  <a:lnTo>
                    <a:pt x="25961" y="25961"/>
                  </a:lnTo>
                  <a:lnTo>
                    <a:pt x="43268" y="2596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13" name="Google Shape;2413;p33"/>
            <p:cNvSpPr/>
            <p:nvPr/>
          </p:nvSpPr>
          <p:spPr>
            <a:xfrm>
              <a:off x="4510305" y="3541497"/>
              <a:ext cx="80767" cy="34614"/>
            </a:xfrm>
            <a:custGeom>
              <a:rect b="b" l="l" r="r" t="t"/>
              <a:pathLst>
                <a:path extrusionOk="0" h="34614" w="80767">
                  <a:moveTo>
                    <a:pt x="0" y="17307"/>
                  </a:moveTo>
                  <a:lnTo>
                    <a:pt x="20192" y="17307"/>
                  </a:lnTo>
                  <a:lnTo>
                    <a:pt x="20192" y="34614"/>
                  </a:lnTo>
                  <a:lnTo>
                    <a:pt x="0" y="34614"/>
                  </a:lnTo>
                  <a:lnTo>
                    <a:pt x="0" y="17307"/>
                  </a:lnTo>
                  <a:close/>
                  <a:moveTo>
                    <a:pt x="40384" y="17307"/>
                  </a:moveTo>
                  <a:lnTo>
                    <a:pt x="60575" y="17307"/>
                  </a:lnTo>
                  <a:lnTo>
                    <a:pt x="60575" y="34614"/>
                  </a:lnTo>
                  <a:lnTo>
                    <a:pt x="40384" y="34614"/>
                  </a:lnTo>
                  <a:lnTo>
                    <a:pt x="40384" y="17307"/>
                  </a:lnTo>
                  <a:close/>
                  <a:moveTo>
                    <a:pt x="20192" y="0"/>
                  </a:moveTo>
                  <a:lnTo>
                    <a:pt x="40384" y="0"/>
                  </a:lnTo>
                  <a:lnTo>
                    <a:pt x="40384" y="17307"/>
                  </a:lnTo>
                  <a:lnTo>
                    <a:pt x="20192" y="17307"/>
                  </a:lnTo>
                  <a:lnTo>
                    <a:pt x="20192" y="0"/>
                  </a:lnTo>
                  <a:close/>
                  <a:moveTo>
                    <a:pt x="60575" y="0"/>
                  </a:moveTo>
                  <a:lnTo>
                    <a:pt x="80767" y="0"/>
                  </a:lnTo>
                  <a:lnTo>
                    <a:pt x="80767" y="17307"/>
                  </a:lnTo>
                  <a:lnTo>
                    <a:pt x="60575" y="17307"/>
                  </a:lnTo>
                  <a:lnTo>
                    <a:pt x="60575"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2414" name="Google Shape;2414;p33"/>
          <p:cNvGrpSpPr/>
          <p:nvPr/>
        </p:nvGrpSpPr>
        <p:grpSpPr>
          <a:xfrm>
            <a:off x="2651135" y="5176368"/>
            <a:ext cx="2307633" cy="409605"/>
            <a:chOff x="3027567" y="0"/>
            <a:chExt cx="2307633" cy="409605"/>
          </a:xfrm>
        </p:grpSpPr>
        <p:sp>
          <p:nvSpPr>
            <p:cNvPr id="2415" name="Google Shape;2415;p33"/>
            <p:cNvSpPr/>
            <p:nvPr/>
          </p:nvSpPr>
          <p:spPr>
            <a:xfrm>
              <a:off x="3027567" y="0"/>
              <a:ext cx="401672" cy="409605"/>
            </a:xfrm>
            <a:custGeom>
              <a:rect b="b" l="l" r="r" t="t"/>
              <a:pathLst>
                <a:path extrusionOk="0" h="409605" w="401672">
                  <a:moveTo>
                    <a:pt x="401673" y="204803"/>
                  </a:moveTo>
                  <a:cubicBezTo>
                    <a:pt x="401673" y="318021"/>
                    <a:pt x="310088" y="409605"/>
                    <a:pt x="196870" y="409605"/>
                  </a:cubicBezTo>
                  <a:lnTo>
                    <a:pt x="0" y="409605"/>
                  </a:lnTo>
                  <a:lnTo>
                    <a:pt x="0" y="0"/>
                  </a:lnTo>
                  <a:lnTo>
                    <a:pt x="196870" y="0"/>
                  </a:lnTo>
                  <a:cubicBezTo>
                    <a:pt x="310088" y="0"/>
                    <a:pt x="401673" y="91584"/>
                    <a:pt x="401673" y="204803"/>
                  </a:cubicBezTo>
                  <a:close/>
                  <a:moveTo>
                    <a:pt x="240859" y="64181"/>
                  </a:moveTo>
                  <a:lnTo>
                    <a:pt x="60575" y="64181"/>
                  </a:lnTo>
                  <a:lnTo>
                    <a:pt x="60575" y="114661"/>
                  </a:lnTo>
                  <a:lnTo>
                    <a:pt x="240859" y="114661"/>
                  </a:lnTo>
                  <a:lnTo>
                    <a:pt x="240859" y="174515"/>
                  </a:lnTo>
                  <a:lnTo>
                    <a:pt x="60575" y="174515"/>
                  </a:lnTo>
                  <a:lnTo>
                    <a:pt x="60575" y="234369"/>
                  </a:lnTo>
                  <a:lnTo>
                    <a:pt x="240859" y="234369"/>
                  </a:lnTo>
                  <a:lnTo>
                    <a:pt x="240859" y="294223"/>
                  </a:lnTo>
                  <a:lnTo>
                    <a:pt x="60575" y="294223"/>
                  </a:lnTo>
                  <a:lnTo>
                    <a:pt x="60575" y="344703"/>
                  </a:lnTo>
                  <a:lnTo>
                    <a:pt x="240859" y="344703"/>
                  </a:lnTo>
                  <a:lnTo>
                    <a:pt x="240859" y="294223"/>
                  </a:lnTo>
                  <a:lnTo>
                    <a:pt x="300714" y="294223"/>
                  </a:lnTo>
                  <a:lnTo>
                    <a:pt x="300714" y="234369"/>
                  </a:lnTo>
                  <a:lnTo>
                    <a:pt x="240859" y="234369"/>
                  </a:lnTo>
                  <a:lnTo>
                    <a:pt x="240859" y="174515"/>
                  </a:lnTo>
                  <a:lnTo>
                    <a:pt x="300714" y="174515"/>
                  </a:lnTo>
                  <a:lnTo>
                    <a:pt x="300714" y="114661"/>
                  </a:lnTo>
                  <a:lnTo>
                    <a:pt x="240859" y="114661"/>
                  </a:lnTo>
                  <a:lnTo>
                    <a:pt x="240859" y="6418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16" name="Google Shape;2416;p33"/>
            <p:cNvSpPr/>
            <p:nvPr/>
          </p:nvSpPr>
          <p:spPr>
            <a:xfrm>
              <a:off x="3529477" y="82930"/>
              <a:ext cx="198312" cy="239417"/>
            </a:xfrm>
            <a:custGeom>
              <a:rect b="b" l="l" r="r" t="t"/>
              <a:pathLst>
                <a:path extrusionOk="0" h="239417" w="198312">
                  <a:moveTo>
                    <a:pt x="36057" y="205524"/>
                  </a:moveTo>
                  <a:lnTo>
                    <a:pt x="83652" y="205524"/>
                  </a:lnTo>
                  <a:cubicBezTo>
                    <a:pt x="128362" y="205524"/>
                    <a:pt x="162256" y="170909"/>
                    <a:pt x="162256" y="120430"/>
                  </a:cubicBezTo>
                  <a:cubicBezTo>
                    <a:pt x="162256" y="69950"/>
                    <a:pt x="128362" y="35336"/>
                    <a:pt x="83652" y="35336"/>
                  </a:cubicBezTo>
                  <a:lnTo>
                    <a:pt x="36057" y="35336"/>
                  </a:lnTo>
                  <a:lnTo>
                    <a:pt x="36057" y="206245"/>
                  </a:lnTo>
                  <a:lnTo>
                    <a:pt x="36057" y="205524"/>
                  </a:lnTo>
                  <a:close/>
                  <a:moveTo>
                    <a:pt x="0" y="239417"/>
                  </a:moveTo>
                  <a:lnTo>
                    <a:pt x="0" y="0"/>
                  </a:lnTo>
                  <a:lnTo>
                    <a:pt x="83652" y="0"/>
                  </a:lnTo>
                  <a:cubicBezTo>
                    <a:pt x="148554" y="0"/>
                    <a:pt x="198312" y="49758"/>
                    <a:pt x="198312" y="119709"/>
                  </a:cubicBezTo>
                  <a:cubicBezTo>
                    <a:pt x="198312" y="189659"/>
                    <a:pt x="148554" y="239417"/>
                    <a:pt x="83652" y="239417"/>
                  </a:cubicBezTo>
                  <a:lnTo>
                    <a:pt x="0" y="23941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17" name="Google Shape;2417;p33"/>
            <p:cNvSpPr/>
            <p:nvPr/>
          </p:nvSpPr>
          <p:spPr>
            <a:xfrm>
              <a:off x="3740049" y="148553"/>
              <a:ext cx="166582" cy="177399"/>
            </a:xfrm>
            <a:custGeom>
              <a:rect b="b" l="l" r="r" t="t"/>
              <a:pathLst>
                <a:path extrusionOk="0" h="177399" w="166582">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9" y="29567"/>
                    <a:pt x="33893" y="51922"/>
                    <a:pt x="33893" y="87979"/>
                  </a:cubicBezTo>
                  <a:cubicBezTo>
                    <a:pt x="33893" y="124035"/>
                    <a:pt x="56249" y="146391"/>
                    <a:pt x="83652" y="146391"/>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18" name="Google Shape;2418;p33"/>
            <p:cNvSpPr/>
            <p:nvPr/>
          </p:nvSpPr>
          <p:spPr>
            <a:xfrm>
              <a:off x="3920333" y="104564"/>
              <a:ext cx="100238" cy="218504"/>
            </a:xfrm>
            <a:custGeom>
              <a:rect b="b" l="l" r="r" t="t"/>
              <a:pathLst>
                <a:path extrusionOk="0" h="218504" w="100238">
                  <a:moveTo>
                    <a:pt x="27403" y="182447"/>
                  </a:moveTo>
                  <a:lnTo>
                    <a:pt x="27403" y="80046"/>
                  </a:lnTo>
                  <a:lnTo>
                    <a:pt x="0" y="80046"/>
                  </a:lnTo>
                  <a:lnTo>
                    <a:pt x="0" y="47595"/>
                  </a:lnTo>
                  <a:lnTo>
                    <a:pt x="27403" y="47595"/>
                  </a:lnTo>
                  <a:lnTo>
                    <a:pt x="27403" y="0"/>
                  </a:lnTo>
                  <a:lnTo>
                    <a:pt x="61297" y="0"/>
                  </a:lnTo>
                  <a:lnTo>
                    <a:pt x="61297" y="47595"/>
                  </a:lnTo>
                  <a:lnTo>
                    <a:pt x="100238" y="47595"/>
                  </a:lnTo>
                  <a:lnTo>
                    <a:pt x="100238" y="80046"/>
                  </a:lnTo>
                  <a:lnTo>
                    <a:pt x="61297" y="80046"/>
                  </a:lnTo>
                  <a:lnTo>
                    <a:pt x="61297" y="177399"/>
                  </a:lnTo>
                  <a:cubicBezTo>
                    <a:pt x="61297" y="183890"/>
                    <a:pt x="64902" y="187495"/>
                    <a:pt x="71393" y="187495"/>
                  </a:cubicBezTo>
                  <a:lnTo>
                    <a:pt x="100238" y="187495"/>
                  </a:lnTo>
                  <a:lnTo>
                    <a:pt x="100238" y="218504"/>
                  </a:lnTo>
                  <a:lnTo>
                    <a:pt x="64181" y="218504"/>
                  </a:lnTo>
                  <a:cubicBezTo>
                    <a:pt x="39662" y="218504"/>
                    <a:pt x="26682" y="204803"/>
                    <a:pt x="26682" y="182447"/>
                  </a:cubicBezTo>
                  <a:lnTo>
                    <a:pt x="27403" y="18244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19" name="Google Shape;2419;p33"/>
            <p:cNvSpPr/>
            <p:nvPr/>
          </p:nvSpPr>
          <p:spPr>
            <a:xfrm>
              <a:off x="4027061" y="148553"/>
              <a:ext cx="166582" cy="177399"/>
            </a:xfrm>
            <a:custGeom>
              <a:rect b="b" l="l" r="r" t="t"/>
              <a:pathLst>
                <a:path extrusionOk="0" h="177399" w="166582">
                  <a:moveTo>
                    <a:pt x="132689" y="173794"/>
                  </a:moveTo>
                  <a:lnTo>
                    <a:pt x="132689" y="155044"/>
                  </a:lnTo>
                  <a:lnTo>
                    <a:pt x="131247" y="155044"/>
                  </a:lnTo>
                  <a:cubicBezTo>
                    <a:pt x="127641" y="160092"/>
                    <a:pt x="111055" y="177399"/>
                    <a:pt x="78604" y="177399"/>
                  </a:cubicBezTo>
                  <a:cubicBezTo>
                    <a:pt x="46153" y="177399"/>
                    <a:pt x="0" y="143506"/>
                    <a:pt x="0" y="88700"/>
                  </a:cubicBezTo>
                  <a:cubicBezTo>
                    <a:pt x="0" y="33893"/>
                    <a:pt x="33893" y="0"/>
                    <a:pt x="78604" y="0"/>
                  </a:cubicBezTo>
                  <a:cubicBezTo>
                    <a:pt x="123314" y="0"/>
                    <a:pt x="125478" y="17307"/>
                    <a:pt x="131247" y="23797"/>
                  </a:cubicBezTo>
                  <a:lnTo>
                    <a:pt x="132689" y="23797"/>
                  </a:lnTo>
                  <a:lnTo>
                    <a:pt x="132689" y="3606"/>
                  </a:lnTo>
                  <a:lnTo>
                    <a:pt x="166582" y="3606"/>
                  </a:lnTo>
                  <a:lnTo>
                    <a:pt x="166582" y="174515"/>
                  </a:lnTo>
                  <a:lnTo>
                    <a:pt x="132689" y="174515"/>
                  </a:lnTo>
                  <a:lnTo>
                    <a:pt x="132689" y="173794"/>
                  </a:lnTo>
                  <a:close/>
                  <a:moveTo>
                    <a:pt x="83652" y="146391"/>
                  </a:moveTo>
                  <a:cubicBezTo>
                    <a:pt x="111055" y="146391"/>
                    <a:pt x="133410" y="124035"/>
                    <a:pt x="133410" y="87979"/>
                  </a:cubicBezTo>
                  <a:cubicBezTo>
                    <a:pt x="133410" y="51922"/>
                    <a:pt x="111055" y="29567"/>
                    <a:pt x="83652" y="29567"/>
                  </a:cubicBezTo>
                  <a:cubicBezTo>
                    <a:pt x="56248" y="29567"/>
                    <a:pt x="33893" y="51922"/>
                    <a:pt x="33893" y="87979"/>
                  </a:cubicBezTo>
                  <a:cubicBezTo>
                    <a:pt x="33893" y="124035"/>
                    <a:pt x="56248" y="146391"/>
                    <a:pt x="83652" y="146391"/>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0" name="Google Shape;2420;p33"/>
            <p:cNvSpPr/>
            <p:nvPr/>
          </p:nvSpPr>
          <p:spPr>
            <a:xfrm>
              <a:off x="4220325" y="82930"/>
              <a:ext cx="266099" cy="239417"/>
            </a:xfrm>
            <a:custGeom>
              <a:rect b="b" l="l" r="r" t="t"/>
              <a:pathLst>
                <a:path extrusionOk="0" h="239417" w="266099">
                  <a:moveTo>
                    <a:pt x="238696" y="36057"/>
                  </a:moveTo>
                  <a:lnTo>
                    <a:pt x="224994" y="36057"/>
                  </a:lnTo>
                  <a:lnTo>
                    <a:pt x="153602" y="239417"/>
                  </a:lnTo>
                  <a:lnTo>
                    <a:pt x="112497" y="239417"/>
                  </a:lnTo>
                  <a:lnTo>
                    <a:pt x="41105" y="36057"/>
                  </a:lnTo>
                  <a:lnTo>
                    <a:pt x="27403" y="36057"/>
                  </a:lnTo>
                  <a:lnTo>
                    <a:pt x="27403" y="239417"/>
                  </a:lnTo>
                  <a:lnTo>
                    <a:pt x="0" y="239417"/>
                  </a:lnTo>
                  <a:lnTo>
                    <a:pt x="0" y="0"/>
                  </a:lnTo>
                  <a:lnTo>
                    <a:pt x="56249" y="0"/>
                  </a:lnTo>
                  <a:lnTo>
                    <a:pt x="129804" y="208408"/>
                  </a:lnTo>
                  <a:lnTo>
                    <a:pt x="136295" y="208408"/>
                  </a:lnTo>
                  <a:lnTo>
                    <a:pt x="209851" y="0"/>
                  </a:lnTo>
                  <a:lnTo>
                    <a:pt x="238696" y="0"/>
                  </a:lnTo>
                  <a:lnTo>
                    <a:pt x="238696" y="36057"/>
                  </a:lnTo>
                  <a:lnTo>
                    <a:pt x="238696" y="36057"/>
                  </a:lnTo>
                  <a:close/>
                  <a:moveTo>
                    <a:pt x="238696" y="239417"/>
                  </a:moveTo>
                  <a:lnTo>
                    <a:pt x="238696" y="36057"/>
                  </a:lnTo>
                  <a:lnTo>
                    <a:pt x="266099" y="36057"/>
                  </a:lnTo>
                  <a:lnTo>
                    <a:pt x="266099" y="239417"/>
                  </a:lnTo>
                  <a:lnTo>
                    <a:pt x="238696" y="239417"/>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1" name="Google Shape;2421;p33"/>
            <p:cNvSpPr/>
            <p:nvPr/>
          </p:nvSpPr>
          <p:spPr>
            <a:xfrm>
              <a:off x="4503010" y="148553"/>
              <a:ext cx="160813" cy="177399"/>
            </a:xfrm>
            <a:custGeom>
              <a:rect b="b" l="l" r="r" t="t"/>
              <a:pathLst>
                <a:path extrusionOk="0" h="177399" w="160813">
                  <a:moveTo>
                    <a:pt x="133410" y="149996"/>
                  </a:moveTo>
                  <a:cubicBezTo>
                    <a:pt x="119709" y="167303"/>
                    <a:pt x="103122" y="177399"/>
                    <a:pt x="78604" y="177399"/>
                  </a:cubicBezTo>
                  <a:cubicBezTo>
                    <a:pt x="33893" y="177399"/>
                    <a:pt x="0" y="141343"/>
                    <a:pt x="0" y="88700"/>
                  </a:cubicBezTo>
                  <a:cubicBezTo>
                    <a:pt x="0" y="36057"/>
                    <a:pt x="33893" y="0"/>
                    <a:pt x="78604" y="0"/>
                  </a:cubicBezTo>
                  <a:cubicBezTo>
                    <a:pt x="123314" y="0"/>
                    <a:pt x="119709" y="10096"/>
                    <a:pt x="133410" y="27403"/>
                  </a:cubicBezTo>
                  <a:lnTo>
                    <a:pt x="134852" y="27403"/>
                  </a:lnTo>
                  <a:lnTo>
                    <a:pt x="134852" y="3606"/>
                  </a:lnTo>
                  <a:lnTo>
                    <a:pt x="160813" y="3606"/>
                  </a:lnTo>
                  <a:lnTo>
                    <a:pt x="160813" y="174515"/>
                  </a:lnTo>
                  <a:lnTo>
                    <a:pt x="134852" y="174515"/>
                  </a:lnTo>
                  <a:lnTo>
                    <a:pt x="134852" y="150717"/>
                  </a:lnTo>
                  <a:lnTo>
                    <a:pt x="133410" y="150717"/>
                  </a:lnTo>
                  <a:lnTo>
                    <a:pt x="133410" y="149996"/>
                  </a:lnTo>
                  <a:close/>
                  <a:moveTo>
                    <a:pt x="25961" y="88700"/>
                  </a:moveTo>
                  <a:cubicBezTo>
                    <a:pt x="25961" y="127641"/>
                    <a:pt x="51922" y="153602"/>
                    <a:pt x="80767" y="153602"/>
                  </a:cubicBezTo>
                  <a:cubicBezTo>
                    <a:pt x="109612" y="153602"/>
                    <a:pt x="135573" y="127641"/>
                    <a:pt x="135573" y="88700"/>
                  </a:cubicBezTo>
                  <a:cubicBezTo>
                    <a:pt x="135573" y="49758"/>
                    <a:pt x="109612" y="23797"/>
                    <a:pt x="80767" y="23797"/>
                  </a:cubicBezTo>
                  <a:cubicBezTo>
                    <a:pt x="51922" y="23797"/>
                    <a:pt x="25961" y="49758"/>
                    <a:pt x="25961" y="8870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2" name="Google Shape;2422;p33"/>
            <p:cNvSpPr/>
            <p:nvPr/>
          </p:nvSpPr>
          <p:spPr>
            <a:xfrm>
              <a:off x="4681852" y="147832"/>
              <a:ext cx="134852" cy="178120"/>
            </a:xfrm>
            <a:custGeom>
              <a:rect b="b" l="l" r="r" t="t"/>
              <a:pathLst>
                <a:path extrusionOk="0" h="178120" w="134852">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6" y="23797"/>
                    <a:pt x="66345" y="23797"/>
                  </a:cubicBezTo>
                  <a:cubicBezTo>
                    <a:pt x="40384" y="23797"/>
                    <a:pt x="28845" y="36057"/>
                    <a:pt x="28845" y="49758"/>
                  </a:cubicBezTo>
                  <a:cubicBezTo>
                    <a:pt x="28845" y="63460"/>
                    <a:pt x="35336" y="69950"/>
                    <a:pt x="56249" y="73556"/>
                  </a:cubicBezTo>
                  <a:lnTo>
                    <a:pt x="85094" y="78604"/>
                  </a:lnTo>
                  <a:cubicBezTo>
                    <a:pt x="118987" y="85094"/>
                    <a:pt x="134852" y="100959"/>
                    <a:pt x="134852" y="128362"/>
                  </a:cubicBezTo>
                  <a:cubicBezTo>
                    <a:pt x="134852" y="155765"/>
                    <a:pt x="113218" y="178121"/>
                    <a:pt x="68508" y="178121"/>
                  </a:cubicBezTo>
                  <a:cubicBezTo>
                    <a:pt x="23798" y="178121"/>
                    <a:pt x="0" y="152160"/>
                    <a:pt x="0" y="125478"/>
                  </a:cubicBezTo>
                  <a:lnTo>
                    <a:pt x="25961" y="125478"/>
                  </a:lnTo>
                  <a:lnTo>
                    <a:pt x="25240" y="12547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3" name="Google Shape;2423;p33"/>
            <p:cNvSpPr/>
            <p:nvPr/>
          </p:nvSpPr>
          <p:spPr>
            <a:xfrm>
              <a:off x="4819589" y="104564"/>
              <a:ext cx="92305" cy="217782"/>
            </a:xfrm>
            <a:custGeom>
              <a:rect b="b" l="l" r="r" t="t"/>
              <a:pathLst>
                <a:path extrusionOk="0" h="217782" w="92305">
                  <a:moveTo>
                    <a:pt x="27403" y="71392"/>
                  </a:moveTo>
                  <a:lnTo>
                    <a:pt x="0" y="71392"/>
                  </a:lnTo>
                  <a:lnTo>
                    <a:pt x="0" y="47595"/>
                  </a:lnTo>
                  <a:lnTo>
                    <a:pt x="27403" y="47595"/>
                  </a:lnTo>
                  <a:lnTo>
                    <a:pt x="27403" y="0"/>
                  </a:lnTo>
                  <a:lnTo>
                    <a:pt x="53364" y="0"/>
                  </a:lnTo>
                  <a:lnTo>
                    <a:pt x="53364" y="47595"/>
                  </a:lnTo>
                  <a:lnTo>
                    <a:pt x="92305" y="47595"/>
                  </a:lnTo>
                  <a:lnTo>
                    <a:pt x="92305" y="71392"/>
                  </a:lnTo>
                  <a:lnTo>
                    <a:pt x="53364" y="71392"/>
                  </a:lnTo>
                  <a:lnTo>
                    <a:pt x="53364" y="183890"/>
                  </a:lnTo>
                  <a:cubicBezTo>
                    <a:pt x="53364" y="190380"/>
                    <a:pt x="56970" y="193986"/>
                    <a:pt x="63460" y="193986"/>
                  </a:cubicBezTo>
                  <a:lnTo>
                    <a:pt x="92305" y="193986"/>
                  </a:lnTo>
                  <a:lnTo>
                    <a:pt x="92305" y="217783"/>
                  </a:lnTo>
                  <a:lnTo>
                    <a:pt x="58412" y="217783"/>
                  </a:lnTo>
                  <a:cubicBezTo>
                    <a:pt x="38941" y="217783"/>
                    <a:pt x="27403" y="206245"/>
                    <a:pt x="27403" y="188938"/>
                  </a:cubicBezTo>
                  <a:lnTo>
                    <a:pt x="27403" y="71392"/>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4" name="Google Shape;2424;p33"/>
            <p:cNvSpPr/>
            <p:nvPr/>
          </p:nvSpPr>
          <p:spPr>
            <a:xfrm>
              <a:off x="4927038" y="148553"/>
              <a:ext cx="160813" cy="177399"/>
            </a:xfrm>
            <a:custGeom>
              <a:rect b="b" l="l" r="r" t="t"/>
              <a:pathLst>
                <a:path extrusionOk="0" h="177399" w="160813">
                  <a:moveTo>
                    <a:pt x="155765" y="126199"/>
                  </a:moveTo>
                  <a:cubicBezTo>
                    <a:pt x="143506" y="158650"/>
                    <a:pt x="118266" y="177399"/>
                    <a:pt x="82209" y="177399"/>
                  </a:cubicBezTo>
                  <a:cubicBezTo>
                    <a:pt x="46153" y="177399"/>
                    <a:pt x="0" y="141343"/>
                    <a:pt x="0" y="88700"/>
                  </a:cubicBezTo>
                  <a:cubicBezTo>
                    <a:pt x="0" y="36057"/>
                    <a:pt x="36057" y="0"/>
                    <a:pt x="82209" y="0"/>
                  </a:cubicBezTo>
                  <a:cubicBezTo>
                    <a:pt x="128362" y="0"/>
                    <a:pt x="160813" y="33893"/>
                    <a:pt x="160813" y="82209"/>
                  </a:cubicBezTo>
                  <a:cubicBezTo>
                    <a:pt x="160813" y="130526"/>
                    <a:pt x="160813" y="93748"/>
                    <a:pt x="160092" y="96632"/>
                  </a:cubicBezTo>
                  <a:lnTo>
                    <a:pt x="160092" y="100959"/>
                  </a:lnTo>
                  <a:lnTo>
                    <a:pt x="25961" y="100959"/>
                  </a:lnTo>
                  <a:cubicBezTo>
                    <a:pt x="29567" y="133410"/>
                    <a:pt x="53364" y="153602"/>
                    <a:pt x="82209" y="153602"/>
                  </a:cubicBezTo>
                  <a:cubicBezTo>
                    <a:pt x="111055" y="153602"/>
                    <a:pt x="119709" y="143506"/>
                    <a:pt x="128362" y="126199"/>
                  </a:cubicBezTo>
                  <a:lnTo>
                    <a:pt x="155765" y="126199"/>
                  </a:lnTo>
                  <a:lnTo>
                    <a:pt x="155765" y="126199"/>
                  </a:lnTo>
                  <a:close/>
                  <a:moveTo>
                    <a:pt x="25961" y="76440"/>
                  </a:moveTo>
                  <a:lnTo>
                    <a:pt x="135574" y="76440"/>
                  </a:lnTo>
                  <a:cubicBezTo>
                    <a:pt x="134131" y="45432"/>
                    <a:pt x="111776" y="23797"/>
                    <a:pt x="82931" y="23797"/>
                  </a:cubicBezTo>
                  <a:cubicBezTo>
                    <a:pt x="54085" y="23797"/>
                    <a:pt x="30288" y="45432"/>
                    <a:pt x="26682" y="76440"/>
                  </a:cubicBezTo>
                  <a:lnTo>
                    <a:pt x="25961" y="7644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5" name="Google Shape;2425;p33"/>
            <p:cNvSpPr/>
            <p:nvPr/>
          </p:nvSpPr>
          <p:spPr>
            <a:xfrm>
              <a:off x="5108043" y="151438"/>
              <a:ext cx="88699" cy="170909"/>
            </a:xfrm>
            <a:custGeom>
              <a:rect b="b" l="l" r="r" t="t"/>
              <a:pathLst>
                <a:path extrusionOk="0" h="170909" w="88699">
                  <a:moveTo>
                    <a:pt x="25961" y="0"/>
                  </a:moveTo>
                  <a:lnTo>
                    <a:pt x="88700" y="0"/>
                  </a:lnTo>
                  <a:lnTo>
                    <a:pt x="88700" y="24519"/>
                  </a:lnTo>
                  <a:lnTo>
                    <a:pt x="25961" y="24519"/>
                  </a:lnTo>
                  <a:lnTo>
                    <a:pt x="25961" y="170909"/>
                  </a:lnTo>
                  <a:lnTo>
                    <a:pt x="0" y="170909"/>
                  </a:lnTo>
                  <a:lnTo>
                    <a:pt x="0" y="24519"/>
                  </a:lnTo>
                  <a:lnTo>
                    <a:pt x="25961" y="24519"/>
                  </a:lnTo>
                  <a:cubicBezTo>
                    <a:pt x="25961" y="24519"/>
                    <a:pt x="25961" y="0"/>
                    <a:pt x="25961" y="0"/>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26" name="Google Shape;2426;p33"/>
            <p:cNvSpPr/>
            <p:nvPr/>
          </p:nvSpPr>
          <p:spPr>
            <a:xfrm>
              <a:off x="5200348" y="147832"/>
              <a:ext cx="134852" cy="178120"/>
            </a:xfrm>
            <a:custGeom>
              <a:rect b="b" l="l" r="r" t="t"/>
              <a:pathLst>
                <a:path extrusionOk="0" h="178120" w="134852">
                  <a:moveTo>
                    <a:pt x="25240" y="125478"/>
                  </a:moveTo>
                  <a:cubicBezTo>
                    <a:pt x="25240" y="140621"/>
                    <a:pt x="40384" y="154323"/>
                    <a:pt x="67787" y="154323"/>
                  </a:cubicBezTo>
                  <a:cubicBezTo>
                    <a:pt x="95190" y="154323"/>
                    <a:pt x="108892" y="142064"/>
                    <a:pt x="108892" y="128362"/>
                  </a:cubicBezTo>
                  <a:cubicBezTo>
                    <a:pt x="108892" y="114661"/>
                    <a:pt x="100238" y="106728"/>
                    <a:pt x="80046" y="102401"/>
                  </a:cubicBezTo>
                  <a:lnTo>
                    <a:pt x="51201" y="97353"/>
                  </a:lnTo>
                  <a:cubicBezTo>
                    <a:pt x="20192" y="92305"/>
                    <a:pt x="3606" y="77162"/>
                    <a:pt x="3606" y="49758"/>
                  </a:cubicBezTo>
                  <a:cubicBezTo>
                    <a:pt x="3606" y="22355"/>
                    <a:pt x="24519" y="0"/>
                    <a:pt x="67066" y="0"/>
                  </a:cubicBezTo>
                  <a:cubicBezTo>
                    <a:pt x="109613" y="0"/>
                    <a:pt x="133410" y="25961"/>
                    <a:pt x="133410" y="52643"/>
                  </a:cubicBezTo>
                  <a:lnTo>
                    <a:pt x="107449" y="52643"/>
                  </a:lnTo>
                  <a:cubicBezTo>
                    <a:pt x="107449" y="37499"/>
                    <a:pt x="92305" y="23797"/>
                    <a:pt x="66345" y="23797"/>
                  </a:cubicBezTo>
                  <a:cubicBezTo>
                    <a:pt x="40384" y="23797"/>
                    <a:pt x="28845" y="36057"/>
                    <a:pt x="28845" y="49758"/>
                  </a:cubicBezTo>
                  <a:cubicBezTo>
                    <a:pt x="28845" y="63460"/>
                    <a:pt x="35336" y="69950"/>
                    <a:pt x="56248" y="73556"/>
                  </a:cubicBezTo>
                  <a:lnTo>
                    <a:pt x="85094" y="78604"/>
                  </a:lnTo>
                  <a:cubicBezTo>
                    <a:pt x="118987" y="85094"/>
                    <a:pt x="134852" y="100959"/>
                    <a:pt x="134852" y="128362"/>
                  </a:cubicBezTo>
                  <a:cubicBezTo>
                    <a:pt x="134852" y="155765"/>
                    <a:pt x="113218" y="178121"/>
                    <a:pt x="68508" y="178121"/>
                  </a:cubicBezTo>
                  <a:cubicBezTo>
                    <a:pt x="23797" y="178121"/>
                    <a:pt x="0" y="152160"/>
                    <a:pt x="0" y="125478"/>
                  </a:cubicBezTo>
                  <a:lnTo>
                    <a:pt x="25961" y="125478"/>
                  </a:lnTo>
                  <a:lnTo>
                    <a:pt x="25240" y="12547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2427" name="Google Shape;2427;p33"/>
          <p:cNvSpPr/>
          <p:nvPr/>
        </p:nvSpPr>
        <p:spPr>
          <a:xfrm>
            <a:off x="4579878" y="3488132"/>
            <a:ext cx="169466" cy="173072"/>
          </a:xfrm>
          <a:custGeom>
            <a:rect b="b" l="l" r="r" t="t"/>
            <a:pathLst>
              <a:path extrusionOk="0" h="173072" w="169466">
                <a:moveTo>
                  <a:pt x="169467" y="86536"/>
                </a:moveTo>
                <a:cubicBezTo>
                  <a:pt x="169467" y="134131"/>
                  <a:pt x="130526" y="173073"/>
                  <a:pt x="82931" y="173073"/>
                </a:cubicBezTo>
                <a:lnTo>
                  <a:pt x="0" y="173073"/>
                </a:lnTo>
                <a:lnTo>
                  <a:pt x="0" y="0"/>
                </a:lnTo>
                <a:lnTo>
                  <a:pt x="82931" y="0"/>
                </a:lnTo>
                <a:cubicBezTo>
                  <a:pt x="130526" y="0"/>
                  <a:pt x="169467" y="38942"/>
                  <a:pt x="169467" y="86536"/>
                </a:cubicBezTo>
                <a:close/>
                <a:moveTo>
                  <a:pt x="101680" y="27403"/>
                </a:moveTo>
                <a:lnTo>
                  <a:pt x="25240" y="27403"/>
                </a:lnTo>
                <a:lnTo>
                  <a:pt x="25240" y="48316"/>
                </a:lnTo>
                <a:lnTo>
                  <a:pt x="101680" y="48316"/>
                </a:lnTo>
                <a:lnTo>
                  <a:pt x="101680" y="73556"/>
                </a:lnTo>
                <a:lnTo>
                  <a:pt x="25240" y="73556"/>
                </a:lnTo>
                <a:lnTo>
                  <a:pt x="25240" y="98796"/>
                </a:lnTo>
                <a:lnTo>
                  <a:pt x="101680" y="98796"/>
                </a:lnTo>
                <a:lnTo>
                  <a:pt x="101680" y="124035"/>
                </a:lnTo>
                <a:lnTo>
                  <a:pt x="25240" y="124035"/>
                </a:lnTo>
                <a:lnTo>
                  <a:pt x="25240" y="144948"/>
                </a:lnTo>
                <a:lnTo>
                  <a:pt x="101680" y="144948"/>
                </a:lnTo>
                <a:lnTo>
                  <a:pt x="101680" y="124035"/>
                </a:lnTo>
                <a:lnTo>
                  <a:pt x="126920" y="124035"/>
                </a:lnTo>
                <a:lnTo>
                  <a:pt x="126920" y="98796"/>
                </a:lnTo>
                <a:lnTo>
                  <a:pt x="101680" y="98796"/>
                </a:lnTo>
                <a:lnTo>
                  <a:pt x="101680" y="73556"/>
                </a:lnTo>
                <a:lnTo>
                  <a:pt x="126920" y="73556"/>
                </a:lnTo>
                <a:lnTo>
                  <a:pt x="126920" y="48316"/>
                </a:lnTo>
                <a:lnTo>
                  <a:pt x="101680" y="48316"/>
                </a:lnTo>
                <a:lnTo>
                  <a:pt x="101680" y="2740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2428" name="Google Shape;2428;p33"/>
          <p:cNvGrpSpPr/>
          <p:nvPr/>
        </p:nvGrpSpPr>
        <p:grpSpPr>
          <a:xfrm>
            <a:off x="4904143" y="3488132"/>
            <a:ext cx="211292" cy="173072"/>
            <a:chOff x="4160471" y="6684927"/>
            <a:chExt cx="211292" cy="173072"/>
          </a:xfrm>
        </p:grpSpPr>
        <p:sp>
          <p:nvSpPr>
            <p:cNvPr id="2429" name="Google Shape;2429;p33"/>
            <p:cNvSpPr/>
            <p:nvPr/>
          </p:nvSpPr>
          <p:spPr>
            <a:xfrm>
              <a:off x="4236911" y="6742618"/>
              <a:ext cx="56969" cy="56969"/>
            </a:xfrm>
            <a:custGeom>
              <a:rect b="b" l="l" r="r" t="t"/>
              <a:pathLst>
                <a:path extrusionOk="0" h="56969" w="56969">
                  <a:moveTo>
                    <a:pt x="47595" y="0"/>
                  </a:moveTo>
                  <a:lnTo>
                    <a:pt x="9375" y="0"/>
                  </a:lnTo>
                  <a:lnTo>
                    <a:pt x="9375" y="9375"/>
                  </a:lnTo>
                  <a:lnTo>
                    <a:pt x="0" y="9375"/>
                  </a:lnTo>
                  <a:lnTo>
                    <a:pt x="0" y="47595"/>
                  </a:lnTo>
                  <a:lnTo>
                    <a:pt x="9375" y="47595"/>
                  </a:lnTo>
                  <a:lnTo>
                    <a:pt x="9375" y="56970"/>
                  </a:lnTo>
                  <a:lnTo>
                    <a:pt x="47595" y="56970"/>
                  </a:lnTo>
                  <a:lnTo>
                    <a:pt x="47595" y="47595"/>
                  </a:lnTo>
                  <a:lnTo>
                    <a:pt x="56970" y="47595"/>
                  </a:lnTo>
                  <a:lnTo>
                    <a:pt x="56970" y="9375"/>
                  </a:lnTo>
                  <a:lnTo>
                    <a:pt x="47595" y="9375"/>
                  </a:lnTo>
                  <a:lnTo>
                    <a:pt x="47595" y="0"/>
                  </a:lnTo>
                  <a:close/>
                  <a:moveTo>
                    <a:pt x="38220" y="38220"/>
                  </a:moveTo>
                  <a:lnTo>
                    <a:pt x="18749" y="38220"/>
                  </a:lnTo>
                  <a:lnTo>
                    <a:pt x="18749" y="18749"/>
                  </a:lnTo>
                  <a:lnTo>
                    <a:pt x="38220" y="18749"/>
                  </a:lnTo>
                  <a:lnTo>
                    <a:pt x="38220" y="3822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30" name="Google Shape;2430;p33"/>
            <p:cNvSpPr/>
            <p:nvPr/>
          </p:nvSpPr>
          <p:spPr>
            <a:xfrm>
              <a:off x="4160471" y="6684927"/>
              <a:ext cx="211292" cy="173072"/>
            </a:xfrm>
            <a:custGeom>
              <a:rect b="b" l="l" r="r" t="t"/>
              <a:pathLst>
                <a:path extrusionOk="0" h="173072" w="211292">
                  <a:moveTo>
                    <a:pt x="191822" y="57691"/>
                  </a:moveTo>
                  <a:lnTo>
                    <a:pt x="191822" y="38220"/>
                  </a:lnTo>
                  <a:lnTo>
                    <a:pt x="182447" y="38220"/>
                  </a:lnTo>
                  <a:lnTo>
                    <a:pt x="182447" y="28845"/>
                  </a:lnTo>
                  <a:lnTo>
                    <a:pt x="173073" y="28845"/>
                  </a:lnTo>
                  <a:lnTo>
                    <a:pt x="173073" y="19471"/>
                  </a:lnTo>
                  <a:lnTo>
                    <a:pt x="153602" y="19471"/>
                  </a:lnTo>
                  <a:lnTo>
                    <a:pt x="153602" y="0"/>
                  </a:lnTo>
                  <a:lnTo>
                    <a:pt x="57691" y="0"/>
                  </a:lnTo>
                  <a:lnTo>
                    <a:pt x="57691" y="19471"/>
                  </a:lnTo>
                  <a:lnTo>
                    <a:pt x="38220" y="19471"/>
                  </a:lnTo>
                  <a:lnTo>
                    <a:pt x="38220" y="28845"/>
                  </a:lnTo>
                  <a:lnTo>
                    <a:pt x="28845" y="28845"/>
                  </a:lnTo>
                  <a:lnTo>
                    <a:pt x="28845" y="38220"/>
                  </a:lnTo>
                  <a:lnTo>
                    <a:pt x="19471" y="38220"/>
                  </a:lnTo>
                  <a:lnTo>
                    <a:pt x="19471" y="57691"/>
                  </a:lnTo>
                  <a:lnTo>
                    <a:pt x="0" y="57691"/>
                  </a:lnTo>
                  <a:lnTo>
                    <a:pt x="0" y="115382"/>
                  </a:lnTo>
                  <a:lnTo>
                    <a:pt x="19471" y="115382"/>
                  </a:lnTo>
                  <a:lnTo>
                    <a:pt x="19471" y="134852"/>
                  </a:lnTo>
                  <a:lnTo>
                    <a:pt x="28845" y="134852"/>
                  </a:lnTo>
                  <a:lnTo>
                    <a:pt x="28845" y="144227"/>
                  </a:lnTo>
                  <a:lnTo>
                    <a:pt x="38220" y="144227"/>
                  </a:lnTo>
                  <a:lnTo>
                    <a:pt x="38220" y="153602"/>
                  </a:lnTo>
                  <a:lnTo>
                    <a:pt x="57691" y="153602"/>
                  </a:lnTo>
                  <a:lnTo>
                    <a:pt x="57691" y="173073"/>
                  </a:lnTo>
                  <a:lnTo>
                    <a:pt x="153602" y="173073"/>
                  </a:lnTo>
                  <a:lnTo>
                    <a:pt x="153602" y="153602"/>
                  </a:lnTo>
                  <a:lnTo>
                    <a:pt x="173073" y="153602"/>
                  </a:lnTo>
                  <a:lnTo>
                    <a:pt x="173073" y="144227"/>
                  </a:lnTo>
                  <a:lnTo>
                    <a:pt x="182447" y="144227"/>
                  </a:lnTo>
                  <a:lnTo>
                    <a:pt x="182447" y="134852"/>
                  </a:lnTo>
                  <a:lnTo>
                    <a:pt x="191822" y="134852"/>
                  </a:lnTo>
                  <a:lnTo>
                    <a:pt x="191822" y="115382"/>
                  </a:lnTo>
                  <a:lnTo>
                    <a:pt x="211293" y="115382"/>
                  </a:lnTo>
                  <a:lnTo>
                    <a:pt x="211293" y="57691"/>
                  </a:lnTo>
                  <a:lnTo>
                    <a:pt x="191822" y="57691"/>
                  </a:lnTo>
                  <a:close/>
                  <a:moveTo>
                    <a:pt x="191822" y="95911"/>
                  </a:moveTo>
                  <a:lnTo>
                    <a:pt x="172351" y="95911"/>
                  </a:lnTo>
                  <a:lnTo>
                    <a:pt x="172351" y="115382"/>
                  </a:lnTo>
                  <a:lnTo>
                    <a:pt x="162977" y="115382"/>
                  </a:lnTo>
                  <a:lnTo>
                    <a:pt x="162977" y="124756"/>
                  </a:lnTo>
                  <a:lnTo>
                    <a:pt x="153602" y="124756"/>
                  </a:lnTo>
                  <a:lnTo>
                    <a:pt x="153602" y="134131"/>
                  </a:lnTo>
                  <a:lnTo>
                    <a:pt x="134131" y="134131"/>
                  </a:lnTo>
                  <a:lnTo>
                    <a:pt x="134131" y="153602"/>
                  </a:lnTo>
                  <a:lnTo>
                    <a:pt x="76440" y="153602"/>
                  </a:lnTo>
                  <a:lnTo>
                    <a:pt x="76440" y="134131"/>
                  </a:lnTo>
                  <a:lnTo>
                    <a:pt x="56970" y="134131"/>
                  </a:lnTo>
                  <a:lnTo>
                    <a:pt x="56970" y="124756"/>
                  </a:lnTo>
                  <a:lnTo>
                    <a:pt x="47595" y="124756"/>
                  </a:lnTo>
                  <a:lnTo>
                    <a:pt x="47595" y="115382"/>
                  </a:lnTo>
                  <a:lnTo>
                    <a:pt x="38220" y="115382"/>
                  </a:lnTo>
                  <a:lnTo>
                    <a:pt x="38220" y="95911"/>
                  </a:lnTo>
                  <a:lnTo>
                    <a:pt x="18750" y="95911"/>
                  </a:lnTo>
                  <a:lnTo>
                    <a:pt x="18750" y="76440"/>
                  </a:lnTo>
                  <a:lnTo>
                    <a:pt x="38220" y="76440"/>
                  </a:lnTo>
                  <a:lnTo>
                    <a:pt x="38220" y="56970"/>
                  </a:lnTo>
                  <a:lnTo>
                    <a:pt x="47595" y="56970"/>
                  </a:lnTo>
                  <a:lnTo>
                    <a:pt x="47595" y="47595"/>
                  </a:lnTo>
                  <a:lnTo>
                    <a:pt x="56970" y="47595"/>
                  </a:lnTo>
                  <a:lnTo>
                    <a:pt x="56970" y="38220"/>
                  </a:lnTo>
                  <a:lnTo>
                    <a:pt x="76440" y="38220"/>
                  </a:lnTo>
                  <a:lnTo>
                    <a:pt x="76440" y="18749"/>
                  </a:lnTo>
                  <a:lnTo>
                    <a:pt x="134131" y="18749"/>
                  </a:lnTo>
                  <a:lnTo>
                    <a:pt x="134131" y="38220"/>
                  </a:lnTo>
                  <a:lnTo>
                    <a:pt x="153602" y="38220"/>
                  </a:lnTo>
                  <a:lnTo>
                    <a:pt x="153602" y="47595"/>
                  </a:lnTo>
                  <a:lnTo>
                    <a:pt x="162977" y="47595"/>
                  </a:lnTo>
                  <a:lnTo>
                    <a:pt x="162977" y="56970"/>
                  </a:lnTo>
                  <a:lnTo>
                    <a:pt x="172351" y="56970"/>
                  </a:lnTo>
                  <a:lnTo>
                    <a:pt x="172351" y="76440"/>
                  </a:lnTo>
                  <a:lnTo>
                    <a:pt x="191822" y="76440"/>
                  </a:lnTo>
                  <a:lnTo>
                    <a:pt x="191822" y="9591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grpSp>
        <p:nvGrpSpPr>
          <p:cNvPr id="2431" name="Google Shape;2431;p33"/>
          <p:cNvGrpSpPr/>
          <p:nvPr/>
        </p:nvGrpSpPr>
        <p:grpSpPr>
          <a:xfrm>
            <a:off x="5270234" y="3488132"/>
            <a:ext cx="128361" cy="173072"/>
            <a:chOff x="5231441" y="3498229"/>
            <a:chExt cx="128361" cy="173072"/>
          </a:xfrm>
        </p:grpSpPr>
        <p:sp>
          <p:nvSpPr>
            <p:cNvPr id="2432" name="Google Shape;2432;p33"/>
            <p:cNvSpPr/>
            <p:nvPr/>
          </p:nvSpPr>
          <p:spPr>
            <a:xfrm>
              <a:off x="5231441" y="3498229"/>
              <a:ext cx="51921" cy="52642"/>
            </a:xfrm>
            <a:custGeom>
              <a:rect b="b" l="l" r="r" t="t"/>
              <a:pathLst>
                <a:path extrusionOk="0" h="52642" w="51921">
                  <a:moveTo>
                    <a:pt x="51922" y="52643"/>
                  </a:moveTo>
                  <a:lnTo>
                    <a:pt x="0" y="52643"/>
                  </a:lnTo>
                  <a:lnTo>
                    <a:pt x="0" y="0"/>
                  </a:lnTo>
                  <a:lnTo>
                    <a:pt x="51922" y="0"/>
                  </a:lnTo>
                  <a:lnTo>
                    <a:pt x="51922" y="52643"/>
                  </a:lnTo>
                  <a:close/>
                  <a:moveTo>
                    <a:pt x="10817" y="41826"/>
                  </a:moveTo>
                  <a:lnTo>
                    <a:pt x="41105" y="41826"/>
                  </a:lnTo>
                  <a:lnTo>
                    <a:pt x="41105" y="10817"/>
                  </a:lnTo>
                  <a:lnTo>
                    <a:pt x="10817" y="10817"/>
                  </a:lnTo>
                  <a:lnTo>
                    <a:pt x="10817" y="4182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33" name="Google Shape;2433;p33"/>
            <p:cNvSpPr/>
            <p:nvPr/>
          </p:nvSpPr>
          <p:spPr>
            <a:xfrm>
              <a:off x="5307881" y="3498229"/>
              <a:ext cx="51921" cy="52642"/>
            </a:xfrm>
            <a:custGeom>
              <a:rect b="b" l="l" r="r" t="t"/>
              <a:pathLst>
                <a:path extrusionOk="0" h="52642" w="51921">
                  <a:moveTo>
                    <a:pt x="51922" y="52643"/>
                  </a:moveTo>
                  <a:lnTo>
                    <a:pt x="0" y="52643"/>
                  </a:lnTo>
                  <a:lnTo>
                    <a:pt x="0" y="0"/>
                  </a:lnTo>
                  <a:lnTo>
                    <a:pt x="51922" y="0"/>
                  </a:lnTo>
                  <a:lnTo>
                    <a:pt x="51922" y="52643"/>
                  </a:lnTo>
                  <a:close/>
                  <a:moveTo>
                    <a:pt x="10817" y="41826"/>
                  </a:moveTo>
                  <a:lnTo>
                    <a:pt x="41105" y="41826"/>
                  </a:lnTo>
                  <a:lnTo>
                    <a:pt x="41105" y="10817"/>
                  </a:lnTo>
                  <a:lnTo>
                    <a:pt x="10817" y="10817"/>
                  </a:lnTo>
                  <a:lnTo>
                    <a:pt x="10817" y="4182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34" name="Google Shape;2434;p33"/>
            <p:cNvSpPr/>
            <p:nvPr/>
          </p:nvSpPr>
          <p:spPr>
            <a:xfrm>
              <a:off x="5269661" y="3618659"/>
              <a:ext cx="51921" cy="52642"/>
            </a:xfrm>
            <a:custGeom>
              <a:rect b="b" l="l" r="r" t="t"/>
              <a:pathLst>
                <a:path extrusionOk="0" h="52642" w="51921">
                  <a:moveTo>
                    <a:pt x="51922" y="52643"/>
                  </a:moveTo>
                  <a:lnTo>
                    <a:pt x="0" y="52643"/>
                  </a:lnTo>
                  <a:lnTo>
                    <a:pt x="0" y="0"/>
                  </a:lnTo>
                  <a:lnTo>
                    <a:pt x="51922" y="0"/>
                  </a:lnTo>
                  <a:lnTo>
                    <a:pt x="51922" y="52643"/>
                  </a:lnTo>
                  <a:close/>
                  <a:moveTo>
                    <a:pt x="10817" y="41826"/>
                  </a:moveTo>
                  <a:lnTo>
                    <a:pt x="41105" y="41826"/>
                  </a:lnTo>
                  <a:lnTo>
                    <a:pt x="41105" y="10817"/>
                  </a:lnTo>
                  <a:lnTo>
                    <a:pt x="10817" y="10817"/>
                  </a:lnTo>
                  <a:lnTo>
                    <a:pt x="10817" y="4182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35" name="Google Shape;2435;p33"/>
            <p:cNvSpPr/>
            <p:nvPr/>
          </p:nvSpPr>
          <p:spPr>
            <a:xfrm>
              <a:off x="5252354" y="3545824"/>
              <a:ext cx="87257" cy="44710"/>
            </a:xfrm>
            <a:custGeom>
              <a:rect b="b" l="l" r="r" t="t"/>
              <a:pathLst>
                <a:path extrusionOk="0" h="44710" w="87257">
                  <a:moveTo>
                    <a:pt x="87257" y="44711"/>
                  </a:moveTo>
                  <a:lnTo>
                    <a:pt x="0" y="44711"/>
                  </a:lnTo>
                  <a:lnTo>
                    <a:pt x="0" y="2885"/>
                  </a:lnTo>
                  <a:lnTo>
                    <a:pt x="10817" y="2885"/>
                  </a:lnTo>
                  <a:lnTo>
                    <a:pt x="10817" y="33893"/>
                  </a:lnTo>
                  <a:lnTo>
                    <a:pt x="76440" y="33893"/>
                  </a:lnTo>
                  <a:lnTo>
                    <a:pt x="76440" y="0"/>
                  </a:lnTo>
                  <a:lnTo>
                    <a:pt x="87257" y="0"/>
                  </a:lnTo>
                  <a:lnTo>
                    <a:pt x="87257" y="4471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36" name="Google Shape;2436;p33"/>
            <p:cNvSpPr/>
            <p:nvPr/>
          </p:nvSpPr>
          <p:spPr>
            <a:xfrm>
              <a:off x="5289853" y="3589813"/>
              <a:ext cx="10817" cy="30287"/>
            </a:xfrm>
            <a:custGeom>
              <a:rect b="b" l="l" r="r" t="t"/>
              <a:pathLst>
                <a:path extrusionOk="0" h="30287" w="10817">
                  <a:moveTo>
                    <a:pt x="10817" y="0"/>
                  </a:moveTo>
                  <a:lnTo>
                    <a:pt x="0" y="0"/>
                  </a:lnTo>
                  <a:lnTo>
                    <a:pt x="0" y="30288"/>
                  </a:lnTo>
                  <a:lnTo>
                    <a:pt x="10817" y="30288"/>
                  </a:lnTo>
                  <a:lnTo>
                    <a:pt x="10817"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sp>
        <p:nvSpPr>
          <p:cNvPr id="2437" name="Google Shape;2437;p33"/>
          <p:cNvSpPr/>
          <p:nvPr/>
        </p:nvSpPr>
        <p:spPr>
          <a:xfrm>
            <a:off x="5553394" y="3533564"/>
            <a:ext cx="173072" cy="82209"/>
          </a:xfrm>
          <a:custGeom>
            <a:rect b="b" l="l" r="r" t="t"/>
            <a:pathLst>
              <a:path extrusionOk="0" h="82209" w="173072">
                <a:moveTo>
                  <a:pt x="124035" y="36778"/>
                </a:moveTo>
                <a:lnTo>
                  <a:pt x="124035" y="0"/>
                </a:lnTo>
                <a:lnTo>
                  <a:pt x="49037" y="0"/>
                </a:lnTo>
                <a:lnTo>
                  <a:pt x="49037" y="36778"/>
                </a:lnTo>
                <a:lnTo>
                  <a:pt x="0" y="36778"/>
                </a:lnTo>
                <a:lnTo>
                  <a:pt x="0" y="45431"/>
                </a:lnTo>
                <a:lnTo>
                  <a:pt x="49037" y="45431"/>
                </a:lnTo>
                <a:lnTo>
                  <a:pt x="49037" y="82210"/>
                </a:lnTo>
                <a:lnTo>
                  <a:pt x="124035" y="82210"/>
                </a:lnTo>
                <a:lnTo>
                  <a:pt x="124035" y="45431"/>
                </a:lnTo>
                <a:lnTo>
                  <a:pt x="173073" y="45431"/>
                </a:lnTo>
                <a:lnTo>
                  <a:pt x="173073" y="36778"/>
                </a:lnTo>
                <a:lnTo>
                  <a:pt x="124035" y="36778"/>
                </a:lnTo>
                <a:close/>
                <a:moveTo>
                  <a:pt x="116103" y="73556"/>
                </a:moveTo>
                <a:lnTo>
                  <a:pt x="56970" y="73556"/>
                </a:lnTo>
                <a:lnTo>
                  <a:pt x="56970" y="9375"/>
                </a:lnTo>
                <a:lnTo>
                  <a:pt x="116103" y="9375"/>
                </a:lnTo>
                <a:lnTo>
                  <a:pt x="116103" y="7355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nvGrpSpPr>
          <p:cNvPr id="2438" name="Google Shape;2438;p33"/>
          <p:cNvGrpSpPr/>
          <p:nvPr/>
        </p:nvGrpSpPr>
        <p:grpSpPr>
          <a:xfrm>
            <a:off x="1742744" y="4000198"/>
            <a:ext cx="202638" cy="179035"/>
            <a:chOff x="9512018" y="162976"/>
            <a:chExt cx="328116" cy="289897"/>
          </a:xfrm>
        </p:grpSpPr>
        <p:sp>
          <p:nvSpPr>
            <p:cNvPr id="2439" name="Google Shape;2439;p33"/>
            <p:cNvSpPr/>
            <p:nvPr/>
          </p:nvSpPr>
          <p:spPr>
            <a:xfrm>
              <a:off x="9512018" y="162976"/>
              <a:ext cx="258887" cy="237253"/>
            </a:xfrm>
            <a:custGeom>
              <a:rect b="b" l="l" r="r" t="t"/>
              <a:pathLst>
                <a:path extrusionOk="0" h="237253" w="258887">
                  <a:moveTo>
                    <a:pt x="21634" y="0"/>
                  </a:moveTo>
                  <a:lnTo>
                    <a:pt x="235812" y="0"/>
                  </a:lnTo>
                  <a:lnTo>
                    <a:pt x="235812" y="22355"/>
                  </a:lnTo>
                  <a:lnTo>
                    <a:pt x="21634" y="22355"/>
                  </a:lnTo>
                  <a:lnTo>
                    <a:pt x="21634" y="0"/>
                  </a:lnTo>
                  <a:close/>
                  <a:moveTo>
                    <a:pt x="236533" y="74277"/>
                  </a:moveTo>
                  <a:lnTo>
                    <a:pt x="236533" y="22355"/>
                  </a:lnTo>
                  <a:lnTo>
                    <a:pt x="258888" y="22355"/>
                  </a:lnTo>
                  <a:lnTo>
                    <a:pt x="258888" y="214898"/>
                  </a:lnTo>
                  <a:lnTo>
                    <a:pt x="236533" y="214898"/>
                  </a:lnTo>
                  <a:lnTo>
                    <a:pt x="236533" y="96632"/>
                  </a:lnTo>
                  <a:lnTo>
                    <a:pt x="22356" y="96632"/>
                  </a:lnTo>
                  <a:lnTo>
                    <a:pt x="22356" y="214898"/>
                  </a:lnTo>
                  <a:lnTo>
                    <a:pt x="0" y="214898"/>
                  </a:lnTo>
                  <a:lnTo>
                    <a:pt x="0" y="22355"/>
                  </a:lnTo>
                  <a:lnTo>
                    <a:pt x="22356" y="22355"/>
                  </a:lnTo>
                  <a:lnTo>
                    <a:pt x="22356" y="74277"/>
                  </a:lnTo>
                  <a:cubicBezTo>
                    <a:pt x="22356" y="74277"/>
                    <a:pt x="236533" y="74277"/>
                    <a:pt x="236533" y="74277"/>
                  </a:cubicBezTo>
                  <a:close/>
                  <a:moveTo>
                    <a:pt x="236533" y="214898"/>
                  </a:moveTo>
                  <a:lnTo>
                    <a:pt x="236533" y="237254"/>
                  </a:lnTo>
                  <a:lnTo>
                    <a:pt x="22356" y="237254"/>
                  </a:lnTo>
                  <a:lnTo>
                    <a:pt x="22356" y="214898"/>
                  </a:lnTo>
                  <a:lnTo>
                    <a:pt x="236533" y="214898"/>
                  </a:lnTo>
                  <a:close/>
                  <a:moveTo>
                    <a:pt x="155044" y="37499"/>
                  </a:moveTo>
                  <a:lnTo>
                    <a:pt x="177400" y="37499"/>
                  </a:lnTo>
                  <a:lnTo>
                    <a:pt x="177400" y="59854"/>
                  </a:lnTo>
                  <a:lnTo>
                    <a:pt x="155044" y="59854"/>
                  </a:lnTo>
                  <a:lnTo>
                    <a:pt x="155044" y="37499"/>
                  </a:lnTo>
                  <a:close/>
                  <a:moveTo>
                    <a:pt x="176678" y="118266"/>
                  </a:moveTo>
                  <a:lnTo>
                    <a:pt x="36057" y="118266"/>
                  </a:lnTo>
                  <a:lnTo>
                    <a:pt x="36057" y="140621"/>
                  </a:lnTo>
                  <a:lnTo>
                    <a:pt x="176678" y="140621"/>
                  </a:lnTo>
                  <a:lnTo>
                    <a:pt x="176678" y="118266"/>
                  </a:lnTo>
                  <a:close/>
                  <a:moveTo>
                    <a:pt x="36779" y="155765"/>
                  </a:moveTo>
                  <a:lnTo>
                    <a:pt x="125478" y="155765"/>
                  </a:lnTo>
                  <a:lnTo>
                    <a:pt x="125478" y="178121"/>
                  </a:lnTo>
                  <a:lnTo>
                    <a:pt x="36779" y="178121"/>
                  </a:lnTo>
                  <a:lnTo>
                    <a:pt x="36779" y="155765"/>
                  </a:lnTo>
                  <a:close/>
                  <a:moveTo>
                    <a:pt x="214178" y="37499"/>
                  </a:moveTo>
                  <a:lnTo>
                    <a:pt x="191823" y="37499"/>
                  </a:lnTo>
                  <a:lnTo>
                    <a:pt x="191823" y="59854"/>
                  </a:lnTo>
                  <a:lnTo>
                    <a:pt x="214178" y="59854"/>
                  </a:lnTo>
                  <a:lnTo>
                    <a:pt x="214178" y="3749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40" name="Google Shape;2440;p33"/>
            <p:cNvSpPr/>
            <p:nvPr/>
          </p:nvSpPr>
          <p:spPr>
            <a:xfrm>
              <a:off x="9680043" y="292781"/>
              <a:ext cx="160091" cy="160092"/>
            </a:xfrm>
            <a:custGeom>
              <a:rect b="b" l="l" r="r" t="t"/>
              <a:pathLst>
                <a:path extrusionOk="0" h="160092" w="160091">
                  <a:moveTo>
                    <a:pt x="149275" y="53364"/>
                  </a:moveTo>
                  <a:lnTo>
                    <a:pt x="149275" y="32451"/>
                  </a:lnTo>
                  <a:lnTo>
                    <a:pt x="138458" y="32451"/>
                  </a:lnTo>
                  <a:lnTo>
                    <a:pt x="138458" y="21634"/>
                  </a:lnTo>
                  <a:lnTo>
                    <a:pt x="127641" y="21634"/>
                  </a:lnTo>
                  <a:lnTo>
                    <a:pt x="127641" y="10817"/>
                  </a:lnTo>
                  <a:lnTo>
                    <a:pt x="106728" y="10817"/>
                  </a:lnTo>
                  <a:lnTo>
                    <a:pt x="106728" y="0"/>
                  </a:lnTo>
                  <a:lnTo>
                    <a:pt x="53364" y="0"/>
                  </a:lnTo>
                  <a:lnTo>
                    <a:pt x="53364" y="10817"/>
                  </a:lnTo>
                  <a:lnTo>
                    <a:pt x="32451" y="10817"/>
                  </a:lnTo>
                  <a:lnTo>
                    <a:pt x="32451" y="21634"/>
                  </a:lnTo>
                  <a:lnTo>
                    <a:pt x="21634" y="21634"/>
                  </a:lnTo>
                  <a:lnTo>
                    <a:pt x="21634" y="32451"/>
                  </a:lnTo>
                  <a:lnTo>
                    <a:pt x="10817" y="32451"/>
                  </a:lnTo>
                  <a:lnTo>
                    <a:pt x="10817" y="53364"/>
                  </a:lnTo>
                  <a:lnTo>
                    <a:pt x="0" y="53364"/>
                  </a:lnTo>
                  <a:lnTo>
                    <a:pt x="0" y="106728"/>
                  </a:lnTo>
                  <a:lnTo>
                    <a:pt x="10817" y="106728"/>
                  </a:lnTo>
                  <a:lnTo>
                    <a:pt x="10817" y="127641"/>
                  </a:lnTo>
                  <a:lnTo>
                    <a:pt x="21634" y="127641"/>
                  </a:lnTo>
                  <a:lnTo>
                    <a:pt x="21634" y="138458"/>
                  </a:lnTo>
                  <a:lnTo>
                    <a:pt x="32451" y="138458"/>
                  </a:lnTo>
                  <a:lnTo>
                    <a:pt x="32451" y="149275"/>
                  </a:lnTo>
                  <a:lnTo>
                    <a:pt x="53364" y="149275"/>
                  </a:lnTo>
                  <a:lnTo>
                    <a:pt x="53364" y="160092"/>
                  </a:lnTo>
                  <a:lnTo>
                    <a:pt x="106728" y="160092"/>
                  </a:lnTo>
                  <a:lnTo>
                    <a:pt x="106728" y="149275"/>
                  </a:lnTo>
                  <a:lnTo>
                    <a:pt x="127641" y="149275"/>
                  </a:lnTo>
                  <a:lnTo>
                    <a:pt x="127641" y="138458"/>
                  </a:lnTo>
                  <a:lnTo>
                    <a:pt x="138458" y="138458"/>
                  </a:lnTo>
                  <a:lnTo>
                    <a:pt x="138458" y="127641"/>
                  </a:lnTo>
                  <a:lnTo>
                    <a:pt x="149275" y="127641"/>
                  </a:lnTo>
                  <a:lnTo>
                    <a:pt x="149275" y="106728"/>
                  </a:lnTo>
                  <a:lnTo>
                    <a:pt x="160092" y="106728"/>
                  </a:lnTo>
                  <a:lnTo>
                    <a:pt x="160092" y="53364"/>
                  </a:lnTo>
                  <a:lnTo>
                    <a:pt x="149275" y="53364"/>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sp>
          <p:nvSpPr>
            <p:cNvPr id="2441" name="Google Shape;2441;p33"/>
            <p:cNvSpPr/>
            <p:nvPr/>
          </p:nvSpPr>
          <p:spPr>
            <a:xfrm>
              <a:off x="9712494" y="356962"/>
              <a:ext cx="95189" cy="31729"/>
            </a:xfrm>
            <a:custGeom>
              <a:rect b="b" l="l" r="r" t="t"/>
              <a:pathLst>
                <a:path extrusionOk="0" h="31729" w="95189">
                  <a:moveTo>
                    <a:pt x="85094" y="31730"/>
                  </a:moveTo>
                  <a:lnTo>
                    <a:pt x="74277" y="31730"/>
                  </a:lnTo>
                  <a:lnTo>
                    <a:pt x="63460" y="31730"/>
                  </a:lnTo>
                  <a:lnTo>
                    <a:pt x="53364" y="31730"/>
                  </a:lnTo>
                  <a:lnTo>
                    <a:pt x="53364" y="31730"/>
                  </a:lnTo>
                  <a:lnTo>
                    <a:pt x="42547" y="31730"/>
                  </a:lnTo>
                  <a:lnTo>
                    <a:pt x="31730" y="31730"/>
                  </a:lnTo>
                  <a:lnTo>
                    <a:pt x="31730" y="31730"/>
                  </a:lnTo>
                  <a:lnTo>
                    <a:pt x="20913" y="31730"/>
                  </a:lnTo>
                  <a:lnTo>
                    <a:pt x="10817" y="31730"/>
                  </a:lnTo>
                  <a:lnTo>
                    <a:pt x="0" y="31730"/>
                  </a:lnTo>
                  <a:lnTo>
                    <a:pt x="0" y="20913"/>
                  </a:lnTo>
                  <a:lnTo>
                    <a:pt x="0" y="10817"/>
                  </a:lnTo>
                  <a:lnTo>
                    <a:pt x="0" y="0"/>
                  </a:lnTo>
                  <a:lnTo>
                    <a:pt x="10817" y="0"/>
                  </a:lnTo>
                  <a:lnTo>
                    <a:pt x="20913" y="0"/>
                  </a:lnTo>
                  <a:lnTo>
                    <a:pt x="31730" y="0"/>
                  </a:lnTo>
                  <a:lnTo>
                    <a:pt x="42547" y="0"/>
                  </a:lnTo>
                  <a:lnTo>
                    <a:pt x="53364" y="0"/>
                  </a:lnTo>
                  <a:lnTo>
                    <a:pt x="63460" y="0"/>
                  </a:lnTo>
                  <a:lnTo>
                    <a:pt x="74277" y="0"/>
                  </a:lnTo>
                  <a:lnTo>
                    <a:pt x="85094" y="0"/>
                  </a:lnTo>
                  <a:lnTo>
                    <a:pt x="95190" y="0"/>
                  </a:lnTo>
                  <a:lnTo>
                    <a:pt x="95190" y="10817"/>
                  </a:lnTo>
                  <a:lnTo>
                    <a:pt x="95190" y="20913"/>
                  </a:lnTo>
                  <a:lnTo>
                    <a:pt x="95190" y="31730"/>
                  </a:lnTo>
                  <a:lnTo>
                    <a:pt x="85094" y="3173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eist"/>
                <a:ea typeface="Geist"/>
                <a:cs typeface="Geist"/>
                <a:sym typeface="Geist"/>
              </a:endParaRPr>
            </a:p>
          </p:txBody>
        </p:sp>
      </p:grpSp>
      <p:pic>
        <p:nvPicPr>
          <p:cNvPr descr="Immagine che contiene Elementi grafici, grafica, Carattere, schermata&#10;&#10;Descrizione generata automaticamente" id="2442" name="Google Shape;2442;p33"/>
          <p:cNvPicPr preferRelativeResize="0"/>
          <p:nvPr/>
        </p:nvPicPr>
        <p:blipFill rotWithShape="1">
          <a:blip r:embed="rId3">
            <a:alphaModFix/>
          </a:blip>
          <a:srcRect b="0" l="0" r="0" t="0"/>
          <a:stretch/>
        </p:blipFill>
        <p:spPr>
          <a:xfrm>
            <a:off x="5425692" y="5181014"/>
            <a:ext cx="2482361" cy="44328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3"/>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Chi siamo - Data Masters</a:t>
            </a:r>
            <a:endParaRPr/>
          </a:p>
        </p:txBody>
      </p:sp>
      <p:sp>
        <p:nvSpPr>
          <p:cNvPr id="130" name="Google Shape;130;p3"/>
          <p:cNvSpPr txBox="1"/>
          <p:nvPr/>
        </p:nvSpPr>
        <p:spPr>
          <a:xfrm>
            <a:off x="649357" y="1630017"/>
            <a:ext cx="10740900" cy="1719600"/>
          </a:xfrm>
          <a:prstGeom prst="rect">
            <a:avLst/>
          </a:prstGeom>
          <a:noFill/>
          <a:ln>
            <a:noFill/>
          </a:ln>
        </p:spPr>
        <p:txBody>
          <a:bodyPr anchorCtr="0" anchor="t" bIns="45700" lIns="91425" spcFirstLastPara="1" rIns="91425" wrap="square" tIns="45700">
            <a:spAutoFit/>
          </a:bodyPr>
          <a:lstStyle/>
          <a:p>
            <a:pPr indent="0" lvl="0" marL="0" rtl="0" algn="l">
              <a:lnSpc>
                <a:spcPct val="88888"/>
              </a:lnSpc>
              <a:spcBef>
                <a:spcPts val="0"/>
              </a:spcBef>
              <a:spcAft>
                <a:spcPts val="0"/>
              </a:spcAft>
              <a:buNone/>
            </a:pPr>
            <a:r>
              <a:rPr b="1" baseline="30000" lang="it-IT" sz="2700">
                <a:latin typeface="Roboto"/>
                <a:ea typeface="Roboto"/>
                <a:cs typeface="Roboto"/>
                <a:sym typeface="Roboto"/>
              </a:rPr>
              <a:t>Data Masters </a:t>
            </a:r>
            <a:r>
              <a:rPr baseline="30000" lang="it-IT" sz="2700">
                <a:latin typeface="Roboto Light"/>
                <a:ea typeface="Roboto Light"/>
                <a:cs typeface="Roboto Light"/>
                <a:sym typeface="Roboto Light"/>
              </a:rPr>
              <a:t>è una </a:t>
            </a:r>
            <a:r>
              <a:rPr b="1" baseline="30000" lang="it-IT" sz="2700">
                <a:latin typeface="Roboto"/>
                <a:ea typeface="Roboto"/>
                <a:cs typeface="Roboto"/>
                <a:sym typeface="Roboto"/>
              </a:rPr>
              <a:t>AI Academy </a:t>
            </a:r>
            <a:r>
              <a:rPr baseline="30000" lang="it-IT" sz="2700">
                <a:latin typeface="Roboto Light"/>
                <a:ea typeface="Roboto Light"/>
                <a:cs typeface="Roboto Light"/>
                <a:sym typeface="Roboto Light"/>
              </a:rPr>
              <a:t>che offre percorsi di formazione nei settori della </a:t>
            </a:r>
            <a:r>
              <a:rPr b="1" baseline="30000" lang="it-IT" sz="2700">
                <a:latin typeface="Roboto"/>
                <a:ea typeface="Roboto"/>
                <a:cs typeface="Roboto"/>
                <a:sym typeface="Roboto"/>
              </a:rPr>
              <a:t>Data Science</a:t>
            </a:r>
            <a:r>
              <a:rPr baseline="30000" lang="it-IT" sz="2700">
                <a:latin typeface="Roboto Light"/>
                <a:ea typeface="Roboto Light"/>
                <a:cs typeface="Roboto Light"/>
                <a:sym typeface="Roboto Light"/>
              </a:rPr>
              <a:t>, del </a:t>
            </a:r>
            <a:r>
              <a:rPr b="1" baseline="30000" lang="it-IT" sz="2700">
                <a:latin typeface="Roboto"/>
                <a:ea typeface="Roboto"/>
                <a:cs typeface="Roboto"/>
                <a:sym typeface="Roboto"/>
              </a:rPr>
              <a:t>Machine Learning</a:t>
            </a:r>
            <a:r>
              <a:rPr baseline="30000" lang="it-IT" sz="2700">
                <a:latin typeface="Roboto Light"/>
                <a:ea typeface="Roboto Light"/>
                <a:cs typeface="Roboto Light"/>
                <a:sym typeface="Roboto Light"/>
              </a:rPr>
              <a:t> e dell’</a:t>
            </a:r>
            <a:r>
              <a:rPr b="1" baseline="30000" lang="it-IT" sz="2700">
                <a:latin typeface="Roboto"/>
                <a:ea typeface="Roboto"/>
                <a:cs typeface="Roboto"/>
                <a:sym typeface="Roboto"/>
              </a:rPr>
              <a:t>Intelligenza Artificiale</a:t>
            </a:r>
            <a:r>
              <a:rPr baseline="30000" lang="it-IT" sz="2700">
                <a:latin typeface="Roboto Light"/>
                <a:ea typeface="Roboto Light"/>
                <a:cs typeface="Roboto Light"/>
                <a:sym typeface="Roboto Light"/>
              </a:rPr>
              <a:t>.</a:t>
            </a:r>
            <a:endParaRPr baseline="30000" sz="2700">
              <a:latin typeface="Roboto Light"/>
              <a:ea typeface="Roboto Light"/>
              <a:cs typeface="Roboto Light"/>
              <a:sym typeface="Roboto Light"/>
            </a:endParaRPr>
          </a:p>
          <a:p>
            <a:pPr indent="0" lvl="0" marL="0" rtl="0" algn="l">
              <a:lnSpc>
                <a:spcPct val="88888"/>
              </a:lnSpc>
              <a:spcBef>
                <a:spcPts val="0"/>
              </a:spcBef>
              <a:spcAft>
                <a:spcPts val="0"/>
              </a:spcAft>
              <a:buNone/>
            </a:pPr>
            <a:r>
              <a:t/>
            </a:r>
            <a:endParaRPr baseline="30000" sz="1600">
              <a:latin typeface="Roboto Light"/>
              <a:ea typeface="Roboto Light"/>
              <a:cs typeface="Roboto Light"/>
              <a:sym typeface="Roboto Light"/>
            </a:endParaRPr>
          </a:p>
          <a:p>
            <a:pPr indent="0" lvl="0" marL="0" rtl="0" algn="l">
              <a:lnSpc>
                <a:spcPct val="80555"/>
              </a:lnSpc>
              <a:spcBef>
                <a:spcPts val="0"/>
              </a:spcBef>
              <a:spcAft>
                <a:spcPts val="0"/>
              </a:spcAft>
              <a:buNone/>
            </a:pPr>
            <a:r>
              <a:rPr baseline="30000" lang="it-IT" sz="2700">
                <a:latin typeface="Roboto"/>
                <a:ea typeface="Roboto"/>
                <a:cs typeface="Roboto"/>
                <a:sym typeface="Roboto"/>
              </a:rPr>
              <a:t>Abbiamo </a:t>
            </a:r>
            <a:r>
              <a:rPr baseline="30000" lang="it-IT" sz="2700">
                <a:latin typeface="Roboto Light"/>
                <a:ea typeface="Roboto Light"/>
                <a:cs typeface="Roboto Light"/>
                <a:sym typeface="Roboto Light"/>
              </a:rPr>
              <a:t>creato i </a:t>
            </a:r>
            <a:r>
              <a:rPr b="1" baseline="30000" lang="it-IT" sz="2700">
                <a:latin typeface="Roboto"/>
                <a:ea typeface="Roboto"/>
                <a:cs typeface="Roboto"/>
                <a:sym typeface="Roboto"/>
              </a:rPr>
              <a:t>percorsi formativi  </a:t>
            </a:r>
            <a:r>
              <a:rPr baseline="30000" lang="it-IT" sz="2700">
                <a:latin typeface="Roboto Light"/>
                <a:ea typeface="Roboto Light"/>
                <a:cs typeface="Roboto Light"/>
                <a:sym typeface="Roboto Light"/>
              </a:rPr>
              <a:t>più  </a:t>
            </a:r>
            <a:r>
              <a:rPr b="1" baseline="30000" lang="it-IT" sz="2700">
                <a:latin typeface="Roboto"/>
                <a:ea typeface="Roboto"/>
                <a:cs typeface="Roboto"/>
                <a:sym typeface="Roboto"/>
              </a:rPr>
              <a:t>avanzati </a:t>
            </a:r>
            <a:r>
              <a:rPr baseline="30000" lang="it-IT" sz="2700">
                <a:latin typeface="Roboto Light"/>
                <a:ea typeface="Roboto Light"/>
                <a:cs typeface="Roboto Light"/>
                <a:sym typeface="Roboto Light"/>
              </a:rPr>
              <a:t> e </a:t>
            </a:r>
            <a:r>
              <a:rPr b="1" baseline="30000" lang="it-IT" sz="2700">
                <a:latin typeface="Roboto"/>
                <a:ea typeface="Roboto"/>
                <a:cs typeface="Roboto"/>
                <a:sym typeface="Roboto"/>
              </a:rPr>
              <a:t>in Italiano</a:t>
            </a:r>
            <a:r>
              <a:rPr b="1" baseline="30000" lang="it-IT" sz="2700">
                <a:latin typeface="Roboto"/>
                <a:ea typeface="Roboto"/>
                <a:cs typeface="Roboto"/>
                <a:sym typeface="Roboto"/>
              </a:rPr>
              <a:t> </a:t>
            </a:r>
            <a:r>
              <a:rPr baseline="30000" lang="it-IT" sz="2700">
                <a:latin typeface="Roboto Light"/>
                <a:ea typeface="Roboto Light"/>
                <a:cs typeface="Roboto Light"/>
                <a:sym typeface="Roboto Light"/>
              </a:rPr>
              <a:t>per sviluppare  le </a:t>
            </a:r>
            <a:r>
              <a:rPr b="1" baseline="30000" lang="it-IT" sz="2700">
                <a:latin typeface="Roboto"/>
                <a:ea typeface="Roboto"/>
                <a:cs typeface="Roboto"/>
                <a:sym typeface="Roboto"/>
              </a:rPr>
              <a:t>competenze specialistiche</a:t>
            </a:r>
            <a:r>
              <a:rPr baseline="30000" lang="it-IT" sz="2700">
                <a:latin typeface="Roboto Light"/>
                <a:ea typeface="Roboto Light"/>
                <a:cs typeface="Roboto Light"/>
                <a:sym typeface="Roboto Light"/>
              </a:rPr>
              <a:t> che sono e saranno le </a:t>
            </a:r>
            <a:r>
              <a:rPr b="1" baseline="30000" lang="it-IT" sz="2700">
                <a:latin typeface="Roboto"/>
                <a:ea typeface="Roboto"/>
                <a:cs typeface="Roboto"/>
                <a:sym typeface="Roboto"/>
              </a:rPr>
              <a:t>più richieste nei prossimi anni</a:t>
            </a:r>
            <a:r>
              <a:rPr baseline="30000" lang="it-IT" sz="2700">
                <a:latin typeface="Roboto Light"/>
                <a:ea typeface="Roboto Light"/>
                <a:cs typeface="Roboto Light"/>
                <a:sym typeface="Roboto Light"/>
              </a:rPr>
              <a:t>.</a:t>
            </a:r>
            <a:endParaRPr sz="1600">
              <a:latin typeface="Geist"/>
              <a:ea typeface="Geist"/>
              <a:cs typeface="Geist"/>
              <a:sym typeface="Geist"/>
            </a:endParaRPr>
          </a:p>
        </p:txBody>
      </p:sp>
      <p:pic>
        <p:nvPicPr>
          <p:cNvPr descr="Immagine che contiene Elementi grafici, grafica, Carattere, schermata&#10;&#10;Descrizione generata automaticamente" id="131" name="Google Shape;131;p3"/>
          <p:cNvPicPr preferRelativeResize="0"/>
          <p:nvPr/>
        </p:nvPicPr>
        <p:blipFill rotWithShape="1">
          <a:blip r:embed="rId3">
            <a:alphaModFix/>
          </a:blip>
          <a:srcRect b="0" l="0" r="0" t="0"/>
          <a:stretch/>
        </p:blipFill>
        <p:spPr>
          <a:xfrm>
            <a:off x="3705301" y="4052474"/>
            <a:ext cx="4781401" cy="853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4"/>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Chi siamo</a:t>
            </a:r>
            <a:endParaRPr/>
          </a:p>
        </p:txBody>
      </p:sp>
      <p:sp>
        <p:nvSpPr>
          <p:cNvPr id="138" name="Google Shape;138;p4"/>
          <p:cNvSpPr txBox="1"/>
          <p:nvPr/>
        </p:nvSpPr>
        <p:spPr>
          <a:xfrm>
            <a:off x="2120378" y="4383900"/>
            <a:ext cx="2610300" cy="144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it-IT" sz="2400">
                <a:solidFill>
                  <a:schemeClr val="dk1"/>
                </a:solidFill>
                <a:latin typeface="Geist"/>
                <a:ea typeface="Geist"/>
                <a:cs typeface="Geist"/>
                <a:sym typeface="Geist"/>
              </a:rPr>
              <a:t>Riccardo</a:t>
            </a:r>
            <a:endParaRPr/>
          </a:p>
          <a:p>
            <a:pPr indent="0" lvl="0" marL="0" marR="0" rtl="0" algn="l">
              <a:spcBef>
                <a:spcPts val="0"/>
              </a:spcBef>
              <a:spcAft>
                <a:spcPts val="0"/>
              </a:spcAft>
              <a:buNone/>
            </a:pPr>
            <a:r>
              <a:t/>
            </a:r>
            <a:endParaRPr sz="1600">
              <a:solidFill>
                <a:schemeClr val="dk1"/>
              </a:solidFill>
              <a:latin typeface="Geist"/>
              <a:ea typeface="Geist"/>
              <a:cs typeface="Geist"/>
              <a:sym typeface="Geist"/>
            </a:endParaRPr>
          </a:p>
          <a:p>
            <a:pPr indent="0" lvl="0" marL="0" marR="0" rtl="0" algn="l">
              <a:spcBef>
                <a:spcPts val="0"/>
              </a:spcBef>
              <a:spcAft>
                <a:spcPts val="0"/>
              </a:spcAft>
              <a:buNone/>
            </a:pPr>
            <a:r>
              <a:rPr lang="it-IT" sz="1600">
                <a:solidFill>
                  <a:schemeClr val="dk1"/>
                </a:solidFill>
                <a:latin typeface="Geist"/>
                <a:ea typeface="Geist"/>
                <a:cs typeface="Geist"/>
                <a:sym typeface="Geist"/>
              </a:rPr>
              <a:t>Teacher @Data Masters</a:t>
            </a:r>
            <a:endParaRPr sz="1600">
              <a:solidFill>
                <a:schemeClr val="dk1"/>
              </a:solidFill>
              <a:latin typeface="Geist"/>
              <a:ea typeface="Geist"/>
              <a:cs typeface="Geist"/>
              <a:sym typeface="Geist"/>
            </a:endParaRPr>
          </a:p>
          <a:p>
            <a:pPr indent="0" lvl="0" marL="0" marR="0" rtl="0" algn="l">
              <a:spcBef>
                <a:spcPts val="0"/>
              </a:spcBef>
              <a:spcAft>
                <a:spcPts val="0"/>
              </a:spcAft>
              <a:buNone/>
            </a:pPr>
            <a:r>
              <a:rPr lang="it-IT" sz="1600">
                <a:solidFill>
                  <a:schemeClr val="dk1"/>
                </a:solidFill>
                <a:latin typeface="Geist"/>
                <a:ea typeface="Geist"/>
                <a:cs typeface="Geist"/>
                <a:sym typeface="Geist"/>
              </a:rPr>
              <a:t>AI Marketing Specialist</a:t>
            </a:r>
            <a:endParaRPr sz="1600">
              <a:solidFill>
                <a:schemeClr val="dk1"/>
              </a:solidFill>
              <a:latin typeface="Geist"/>
              <a:ea typeface="Geist"/>
              <a:cs typeface="Geist"/>
              <a:sym typeface="Geist"/>
            </a:endParaRPr>
          </a:p>
          <a:p>
            <a:pPr indent="0" lvl="0" marL="0" marR="0" rtl="0" algn="l">
              <a:spcBef>
                <a:spcPts val="0"/>
              </a:spcBef>
              <a:spcAft>
                <a:spcPts val="0"/>
              </a:spcAft>
              <a:buNone/>
            </a:pPr>
            <a:r>
              <a:rPr lang="it-IT" sz="1600">
                <a:solidFill>
                  <a:schemeClr val="dk1"/>
                </a:solidFill>
                <a:latin typeface="Geist"/>
                <a:ea typeface="Geist"/>
                <a:cs typeface="Geist"/>
                <a:sym typeface="Geist"/>
              </a:rPr>
              <a:t>firenze.dev staff</a:t>
            </a:r>
            <a:endParaRPr sz="1600">
              <a:solidFill>
                <a:schemeClr val="dk1"/>
              </a:solidFill>
              <a:latin typeface="Geist"/>
              <a:ea typeface="Geist"/>
              <a:cs typeface="Geist"/>
              <a:sym typeface="Geist"/>
            </a:endParaRPr>
          </a:p>
        </p:txBody>
      </p:sp>
      <p:sp>
        <p:nvSpPr>
          <p:cNvPr id="139" name="Google Shape;139;p4"/>
          <p:cNvSpPr txBox="1"/>
          <p:nvPr/>
        </p:nvSpPr>
        <p:spPr>
          <a:xfrm>
            <a:off x="5177350" y="4322402"/>
            <a:ext cx="5100900" cy="1446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1" lang="it-IT" sz="2400">
                <a:solidFill>
                  <a:schemeClr val="dk1"/>
                </a:solidFill>
                <a:latin typeface="Geist"/>
                <a:ea typeface="Geist"/>
                <a:cs typeface="Geist"/>
                <a:sym typeface="Geist"/>
              </a:rPr>
              <a:t>Giuseppe</a:t>
            </a:r>
            <a:endParaRPr/>
          </a:p>
          <a:p>
            <a:pPr indent="0" lvl="0" marL="0" marR="0" rtl="0" algn="r">
              <a:spcBef>
                <a:spcPts val="0"/>
              </a:spcBef>
              <a:spcAft>
                <a:spcPts val="0"/>
              </a:spcAft>
              <a:buNone/>
            </a:pPr>
            <a:r>
              <a:t/>
            </a:r>
            <a:endParaRPr sz="1600">
              <a:solidFill>
                <a:schemeClr val="dk1"/>
              </a:solidFill>
              <a:latin typeface="Geist"/>
              <a:ea typeface="Geist"/>
              <a:cs typeface="Geist"/>
              <a:sym typeface="Geist"/>
            </a:endParaRPr>
          </a:p>
          <a:p>
            <a:pPr indent="0" lvl="0" marL="0" marR="0" rtl="0" algn="r">
              <a:spcBef>
                <a:spcPts val="0"/>
              </a:spcBef>
              <a:spcAft>
                <a:spcPts val="0"/>
              </a:spcAft>
              <a:buNone/>
            </a:pPr>
            <a:r>
              <a:rPr lang="it-IT" sz="1600">
                <a:solidFill>
                  <a:schemeClr val="dk1"/>
                </a:solidFill>
                <a:latin typeface="Geist"/>
                <a:ea typeface="Geist"/>
                <a:cs typeface="Geist"/>
                <a:sym typeface="Geist"/>
              </a:rPr>
              <a:t>Lead Teacher @ Data Masters</a:t>
            </a:r>
            <a:endParaRPr/>
          </a:p>
          <a:p>
            <a:pPr indent="0" lvl="0" marL="0" marR="0" rtl="0" algn="r">
              <a:spcBef>
                <a:spcPts val="0"/>
              </a:spcBef>
              <a:spcAft>
                <a:spcPts val="0"/>
              </a:spcAft>
              <a:buNone/>
            </a:pPr>
            <a:r>
              <a:rPr lang="it-IT" sz="1600">
                <a:solidFill>
                  <a:schemeClr val="dk1"/>
                </a:solidFill>
                <a:latin typeface="Geist"/>
                <a:ea typeface="Geist"/>
                <a:cs typeface="Geist"/>
                <a:sym typeface="Geist"/>
              </a:rPr>
              <a:t>Computer Science Teacher @ ITT Panetti Pitagora</a:t>
            </a:r>
            <a:endParaRPr/>
          </a:p>
          <a:p>
            <a:pPr indent="0" lvl="0" marL="0" marR="0" rtl="0" algn="r">
              <a:spcBef>
                <a:spcPts val="0"/>
              </a:spcBef>
              <a:spcAft>
                <a:spcPts val="0"/>
              </a:spcAft>
              <a:buNone/>
            </a:pPr>
            <a:r>
              <a:rPr lang="it-IT" sz="1600">
                <a:solidFill>
                  <a:schemeClr val="dk1"/>
                </a:solidFill>
                <a:latin typeface="Geist"/>
                <a:ea typeface="Geist"/>
                <a:cs typeface="Geist"/>
                <a:sym typeface="Geist"/>
              </a:rPr>
              <a:t>PyBari CoLead</a:t>
            </a:r>
            <a:endParaRPr sz="1600">
              <a:solidFill>
                <a:schemeClr val="dk1"/>
              </a:solidFill>
              <a:latin typeface="Geist"/>
              <a:ea typeface="Geist"/>
              <a:cs typeface="Geist"/>
              <a:sym typeface="Geist"/>
            </a:endParaRPr>
          </a:p>
        </p:txBody>
      </p:sp>
      <p:pic>
        <p:nvPicPr>
          <p:cNvPr id="140" name="Google Shape;140;p4" title="riccardo-blu.png"/>
          <p:cNvPicPr preferRelativeResize="0"/>
          <p:nvPr/>
        </p:nvPicPr>
        <p:blipFill>
          <a:blip r:embed="rId3">
            <a:alphaModFix/>
          </a:blip>
          <a:stretch>
            <a:fillRect/>
          </a:stretch>
        </p:blipFill>
        <p:spPr>
          <a:xfrm>
            <a:off x="2120325" y="1678550"/>
            <a:ext cx="2610401" cy="2610401"/>
          </a:xfrm>
          <a:prstGeom prst="rect">
            <a:avLst/>
          </a:prstGeom>
          <a:noFill/>
          <a:ln>
            <a:noFill/>
          </a:ln>
        </p:spPr>
      </p:pic>
      <p:pic>
        <p:nvPicPr>
          <p:cNvPr id="141" name="Google Shape;141;p4" title="giuseppe-blocco-docenti.png"/>
          <p:cNvPicPr preferRelativeResize="0"/>
          <p:nvPr/>
        </p:nvPicPr>
        <p:blipFill>
          <a:blip r:embed="rId4">
            <a:alphaModFix/>
          </a:blip>
          <a:stretch>
            <a:fillRect/>
          </a:stretch>
        </p:blipFill>
        <p:spPr>
          <a:xfrm>
            <a:off x="7667950" y="1678600"/>
            <a:ext cx="2610301" cy="26103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5"/>
          <p:cNvSpPr txBox="1"/>
          <p:nvPr>
            <p:ph type="title"/>
          </p:nvPr>
        </p:nvSpPr>
        <p:spPr>
          <a:xfrm>
            <a:off x="0" y="0"/>
            <a:ext cx="12192000" cy="6858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9000"/>
              <a:buFont typeface="Geist"/>
              <a:buNone/>
            </a:pPr>
            <a:r>
              <a:rPr lang="it-IT"/>
              <a:t>COSA FAREMO</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8"/>
          <p:cNvSpPr txBox="1"/>
          <p:nvPr>
            <p:ph type="ctrTitle"/>
          </p:nvPr>
        </p:nvSpPr>
        <p:spPr>
          <a:xfrm>
            <a:off x="581928" y="669250"/>
            <a:ext cx="10381500" cy="912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lang="it-IT">
                <a:latin typeface="Geist"/>
                <a:ea typeface="Geist"/>
                <a:cs typeface="Geist"/>
                <a:sym typeface="Geist"/>
              </a:rPr>
              <a:t>Sistema di raccomandazione per film e serie TV</a:t>
            </a:r>
            <a:endParaRPr/>
          </a:p>
        </p:txBody>
      </p:sp>
      <p:sp>
        <p:nvSpPr>
          <p:cNvPr id="153" name="Google Shape;153;p8"/>
          <p:cNvSpPr txBox="1"/>
          <p:nvPr/>
        </p:nvSpPr>
        <p:spPr>
          <a:xfrm>
            <a:off x="581932" y="2361542"/>
            <a:ext cx="10740900" cy="1785600"/>
          </a:xfrm>
          <a:prstGeom prst="rect">
            <a:avLst/>
          </a:prstGeom>
          <a:noFill/>
          <a:ln>
            <a:noFill/>
          </a:ln>
        </p:spPr>
        <p:txBody>
          <a:bodyPr anchorCtr="0" anchor="t" bIns="45700" lIns="91425" spcFirstLastPara="1" rIns="91425" wrap="square" tIns="45700">
            <a:spAutoFit/>
          </a:bodyPr>
          <a:lstStyle/>
          <a:p>
            <a:pPr indent="-355600" lvl="0" marL="457200" rtl="0" algn="l">
              <a:lnSpc>
                <a:spcPct val="150000"/>
              </a:lnSpc>
              <a:spcBef>
                <a:spcPts val="0"/>
              </a:spcBef>
              <a:spcAft>
                <a:spcPts val="0"/>
              </a:spcAft>
              <a:buSzPts val="2000"/>
              <a:buChar char="•"/>
            </a:pPr>
            <a:r>
              <a:rPr lang="it-IT" sz="2000">
                <a:latin typeface="Geist"/>
                <a:ea typeface="Geist"/>
                <a:cs typeface="Geist"/>
                <a:sym typeface="Geist"/>
              </a:rPr>
              <a:t>Esploreremo diverse tecniche, partendo dalle basi fino ad arrivare a metodi più avanzati.</a:t>
            </a:r>
            <a:endParaRPr sz="2000">
              <a:latin typeface="Geist"/>
              <a:ea typeface="Geist"/>
              <a:cs typeface="Geist"/>
              <a:sym typeface="Geist"/>
            </a:endParaRPr>
          </a:p>
          <a:p>
            <a:pPr indent="-355600" lvl="0" marL="457200" rtl="0" algn="l">
              <a:lnSpc>
                <a:spcPct val="150000"/>
              </a:lnSpc>
              <a:spcBef>
                <a:spcPts val="0"/>
              </a:spcBef>
              <a:spcAft>
                <a:spcPts val="0"/>
              </a:spcAft>
              <a:buSzPts val="2000"/>
              <a:buChar char="•"/>
            </a:pPr>
            <a:r>
              <a:rPr lang="it-IT" sz="2000">
                <a:latin typeface="Geist"/>
                <a:ea typeface="Geist"/>
                <a:cs typeface="Geist"/>
                <a:sym typeface="Geist"/>
              </a:rPr>
              <a:t>Obiettivo: Capire i concetti e mettere le mani sul codice!</a:t>
            </a:r>
            <a:endParaRPr sz="2000">
              <a:latin typeface="Geist"/>
              <a:ea typeface="Geist"/>
              <a:cs typeface="Geist"/>
              <a:sym typeface="Geist"/>
            </a:endParaRPr>
          </a:p>
          <a:p>
            <a:pPr indent="-355600" lvl="0" marL="457200" rtl="0" algn="l">
              <a:lnSpc>
                <a:spcPct val="150000"/>
              </a:lnSpc>
              <a:spcBef>
                <a:spcPts val="0"/>
              </a:spcBef>
              <a:spcAft>
                <a:spcPts val="0"/>
              </a:spcAft>
              <a:buSzPts val="2000"/>
              <a:buChar char="•"/>
            </a:pPr>
            <a:r>
              <a:rPr lang="it-IT" sz="2000">
                <a:latin typeface="Geist"/>
                <a:ea typeface="Geist"/>
                <a:cs typeface="Geist"/>
                <a:sym typeface="Geist"/>
              </a:rPr>
              <a:t>Strumenti: Python, Jupyter Notebook e alcune librerie chiave.</a:t>
            </a:r>
            <a:endParaRPr sz="2000">
              <a:latin typeface="Geist"/>
              <a:ea typeface="Geist"/>
              <a:cs typeface="Geist"/>
              <a:sym typeface="Geist"/>
            </a:endParaRPr>
          </a:p>
        </p:txBody>
      </p:sp>
      <p:pic>
        <p:nvPicPr>
          <p:cNvPr id="154" name="Google Shape;154;p8"/>
          <p:cNvPicPr preferRelativeResize="0"/>
          <p:nvPr/>
        </p:nvPicPr>
        <p:blipFill rotWithShape="1">
          <a:blip r:embed="rId3">
            <a:alphaModFix/>
          </a:blip>
          <a:srcRect b="0" l="0" r="0" t="0"/>
          <a:stretch/>
        </p:blipFill>
        <p:spPr>
          <a:xfrm>
            <a:off x="8881594" y="3059236"/>
            <a:ext cx="2623789" cy="262378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0"/>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But </a:t>
            </a:r>
            <a:r>
              <a:rPr lang="it-IT">
                <a:latin typeface="Geist"/>
                <a:ea typeface="Geist"/>
                <a:cs typeface="Geist"/>
                <a:sym typeface="Geist"/>
              </a:rPr>
              <a:t>before we start…</a:t>
            </a:r>
            <a:endParaRPr b="1">
              <a:latin typeface="Geist"/>
              <a:ea typeface="Geist"/>
              <a:cs typeface="Geist"/>
              <a:sym typeface="Geist"/>
            </a:endParaRPr>
          </a:p>
        </p:txBody>
      </p:sp>
      <p:sp>
        <p:nvSpPr>
          <p:cNvPr id="161" name="Google Shape;161;p10"/>
          <p:cNvSpPr txBox="1"/>
          <p:nvPr/>
        </p:nvSpPr>
        <p:spPr>
          <a:xfrm>
            <a:off x="649357" y="1630017"/>
            <a:ext cx="9241775" cy="49795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it-IT" sz="2000" u="none" strike="noStrike">
                <a:solidFill>
                  <a:srgbClr val="000000"/>
                </a:solidFill>
                <a:latin typeface="Geist"/>
                <a:ea typeface="Geist"/>
                <a:cs typeface="Geist"/>
                <a:sym typeface="Geist"/>
              </a:rPr>
              <a:t>Copiamo la cartella pubblica «beginners» nel </a:t>
            </a:r>
            <a:r>
              <a:rPr b="1" i="0" lang="it-IT" sz="2000" u="none" strike="noStrike">
                <a:solidFill>
                  <a:srgbClr val="000000"/>
                </a:solidFill>
                <a:latin typeface="Geist"/>
                <a:ea typeface="Geist"/>
                <a:cs typeface="Geist"/>
                <a:sym typeface="Geist"/>
              </a:rPr>
              <a:t>nostro drive</a:t>
            </a:r>
            <a:endParaRPr/>
          </a:p>
        </p:txBody>
      </p:sp>
      <p:pic>
        <p:nvPicPr>
          <p:cNvPr id="162" name="Google Shape;162;p10"/>
          <p:cNvPicPr preferRelativeResize="0"/>
          <p:nvPr/>
        </p:nvPicPr>
        <p:blipFill rotWithShape="1">
          <a:blip r:embed="rId3">
            <a:alphaModFix/>
          </a:blip>
          <a:srcRect b="0" l="0" r="0" t="0"/>
          <a:stretch/>
        </p:blipFill>
        <p:spPr>
          <a:xfrm>
            <a:off x="1733123" y="2712780"/>
            <a:ext cx="3733510" cy="3380181"/>
          </a:xfrm>
          <a:prstGeom prst="rect">
            <a:avLst/>
          </a:prstGeom>
          <a:noFill/>
          <a:ln>
            <a:noFill/>
          </a:ln>
        </p:spPr>
      </p:pic>
      <p:pic>
        <p:nvPicPr>
          <p:cNvPr id="163" name="Google Shape;163;p10"/>
          <p:cNvPicPr preferRelativeResize="0"/>
          <p:nvPr/>
        </p:nvPicPr>
        <p:blipFill rotWithShape="1">
          <a:blip r:embed="rId4">
            <a:alphaModFix/>
          </a:blip>
          <a:srcRect b="0" l="0" r="0" t="0"/>
          <a:stretch/>
        </p:blipFill>
        <p:spPr>
          <a:xfrm>
            <a:off x="5818139" y="2603584"/>
            <a:ext cx="5013263" cy="375142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1"/>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But </a:t>
            </a:r>
            <a:r>
              <a:rPr lang="it-IT">
                <a:latin typeface="Geist"/>
                <a:ea typeface="Geist"/>
                <a:cs typeface="Geist"/>
                <a:sym typeface="Geist"/>
              </a:rPr>
              <a:t>before we start…</a:t>
            </a:r>
            <a:endParaRPr b="1">
              <a:latin typeface="Geist"/>
              <a:ea typeface="Geist"/>
              <a:cs typeface="Geist"/>
              <a:sym typeface="Geist"/>
            </a:endParaRPr>
          </a:p>
        </p:txBody>
      </p:sp>
      <p:sp>
        <p:nvSpPr>
          <p:cNvPr id="170" name="Google Shape;170;p11"/>
          <p:cNvSpPr txBox="1"/>
          <p:nvPr/>
        </p:nvSpPr>
        <p:spPr>
          <a:xfrm>
            <a:off x="671660" y="1381038"/>
            <a:ext cx="9241775" cy="49795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Con questo codice si college il notebook a Google Drive</a:t>
            </a:r>
            <a:endParaRPr/>
          </a:p>
        </p:txBody>
      </p:sp>
      <p:sp>
        <p:nvSpPr>
          <p:cNvPr id="171" name="Google Shape;171;p11"/>
          <p:cNvSpPr txBox="1"/>
          <p:nvPr/>
        </p:nvSpPr>
        <p:spPr>
          <a:xfrm>
            <a:off x="671660" y="1986418"/>
            <a:ext cx="7194862" cy="1261884"/>
          </a:xfrm>
          <a:prstGeom prst="rect">
            <a:avLst/>
          </a:prstGeom>
          <a:solidFill>
            <a:schemeClr val="dk2"/>
          </a:solid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import</a:t>
            </a:r>
            <a:r>
              <a:rPr lang="it-IT" sz="1600">
                <a:solidFill>
                  <a:schemeClr val="accent1"/>
                </a:solidFill>
                <a:latin typeface="Courier New"/>
                <a:ea typeface="Courier New"/>
                <a:cs typeface="Courier New"/>
                <a:sym typeface="Courier New"/>
              </a:rPr>
              <a:t> os</a:t>
            </a:r>
            <a:endParaRPr sz="1600">
              <a:solidFill>
                <a:schemeClr val="accent1"/>
              </a:solidFill>
              <a:latin typeface="Courier New"/>
              <a:ea typeface="Courier New"/>
              <a:cs typeface="Courier New"/>
              <a:sym typeface="Courier New"/>
            </a:endParaRPr>
          </a:p>
          <a:p>
            <a:pPr indent="0" lvl="0" marL="0" marR="0" rtl="0" algn="l">
              <a:lnSpc>
                <a:spcPct val="120000"/>
              </a:lnSpc>
              <a:spcBef>
                <a:spcPts val="0"/>
              </a:spcBef>
              <a:spcAft>
                <a:spcPts val="0"/>
              </a:spcAft>
              <a:buNone/>
            </a:pPr>
            <a:r>
              <a:rPr b="1" lang="it-IT" sz="1600">
                <a:solidFill>
                  <a:schemeClr val="accent1"/>
                </a:solidFill>
                <a:latin typeface="Courier New"/>
                <a:ea typeface="Courier New"/>
                <a:cs typeface="Courier New"/>
                <a:sym typeface="Courier New"/>
              </a:rPr>
              <a:t>from</a:t>
            </a:r>
            <a:r>
              <a:rPr lang="it-IT" sz="1600">
                <a:solidFill>
                  <a:schemeClr val="accent1"/>
                </a:solidFill>
                <a:latin typeface="Courier New"/>
                <a:ea typeface="Courier New"/>
                <a:cs typeface="Courier New"/>
                <a:sym typeface="Courier New"/>
              </a:rPr>
              <a:t> google.colab </a:t>
            </a:r>
            <a:r>
              <a:rPr b="1" lang="it-IT" sz="1600">
                <a:solidFill>
                  <a:schemeClr val="accent1"/>
                </a:solidFill>
                <a:latin typeface="Courier New"/>
                <a:ea typeface="Courier New"/>
                <a:cs typeface="Courier New"/>
                <a:sym typeface="Courier New"/>
              </a:rPr>
              <a:t>import</a:t>
            </a:r>
            <a:r>
              <a:rPr lang="it-IT" sz="1600">
                <a:solidFill>
                  <a:schemeClr val="accent1"/>
                </a:solidFill>
                <a:latin typeface="Courier New"/>
                <a:ea typeface="Courier New"/>
                <a:cs typeface="Courier New"/>
                <a:sym typeface="Courier New"/>
              </a:rPr>
              <a:t> drive </a:t>
            </a:r>
            <a:br>
              <a:rPr lang="it-IT" sz="1600">
                <a:solidFill>
                  <a:schemeClr val="accent1"/>
                </a:solidFill>
                <a:latin typeface="Courier New"/>
                <a:ea typeface="Courier New"/>
                <a:cs typeface="Courier New"/>
                <a:sym typeface="Courier New"/>
              </a:rPr>
            </a:br>
            <a:r>
              <a:rPr lang="it-IT" sz="1600">
                <a:solidFill>
                  <a:schemeClr val="accent1"/>
                </a:solidFill>
                <a:latin typeface="Courier New"/>
                <a:ea typeface="Courier New"/>
                <a:cs typeface="Courier New"/>
                <a:sym typeface="Courier New"/>
              </a:rPr>
              <a:t>drive.mount('/content/drive’)</a:t>
            </a:r>
            <a:br>
              <a:rPr lang="it-IT" sz="1600">
                <a:solidFill>
                  <a:schemeClr val="accent1"/>
                </a:solidFill>
                <a:latin typeface="Courier New"/>
                <a:ea typeface="Courier New"/>
                <a:cs typeface="Courier New"/>
                <a:sym typeface="Courier New"/>
              </a:rPr>
            </a:br>
            <a:r>
              <a:rPr lang="it-IT" sz="1600">
                <a:solidFill>
                  <a:schemeClr val="accent1"/>
                </a:solidFill>
                <a:latin typeface="Courier New"/>
                <a:ea typeface="Courier New"/>
                <a:cs typeface="Courier New"/>
                <a:sym typeface="Courier New"/>
              </a:rPr>
              <a:t>os.chdir("/content/drive/My Drive/beginners")</a:t>
            </a:r>
            <a:endParaRPr/>
          </a:p>
        </p:txBody>
      </p:sp>
      <p:sp>
        <p:nvSpPr>
          <p:cNvPr id="172" name="Google Shape;172;p11"/>
          <p:cNvSpPr txBox="1"/>
          <p:nvPr/>
        </p:nvSpPr>
        <p:spPr>
          <a:xfrm>
            <a:off x="581913" y="3429000"/>
            <a:ext cx="10669667" cy="49795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it-IT" sz="2000">
                <a:solidFill>
                  <a:srgbClr val="000000"/>
                </a:solidFill>
                <a:latin typeface="Geist"/>
                <a:ea typeface="Geist"/>
                <a:cs typeface="Geist"/>
                <a:sym typeface="Geist"/>
              </a:rPr>
              <a:t>Quando vi viene chiesto, autorizzate Colab ad accedere ai vostri file di Google Drive</a:t>
            </a:r>
            <a:endParaRPr/>
          </a:p>
        </p:txBody>
      </p:sp>
      <p:pic>
        <p:nvPicPr>
          <p:cNvPr id="173" name="Google Shape;173;p11"/>
          <p:cNvPicPr preferRelativeResize="0"/>
          <p:nvPr/>
        </p:nvPicPr>
        <p:blipFill rotWithShape="1">
          <a:blip r:embed="rId3">
            <a:alphaModFix/>
          </a:blip>
          <a:srcRect b="0" l="0" r="0" t="0"/>
          <a:stretch/>
        </p:blipFill>
        <p:spPr>
          <a:xfrm>
            <a:off x="671660" y="4017616"/>
            <a:ext cx="4003289" cy="2314056"/>
          </a:xfrm>
          <a:prstGeom prst="rect">
            <a:avLst/>
          </a:prstGeom>
          <a:noFill/>
          <a:ln>
            <a:noFill/>
          </a:ln>
        </p:spPr>
      </p:pic>
      <p:pic>
        <p:nvPicPr>
          <p:cNvPr descr="Immagine che contiene testo&#10;&#10;Descrizione generata automaticamente" id="174" name="Google Shape;174;p11"/>
          <p:cNvPicPr preferRelativeResize="0"/>
          <p:nvPr/>
        </p:nvPicPr>
        <p:blipFill rotWithShape="1">
          <a:blip r:embed="rId4">
            <a:alphaModFix/>
          </a:blip>
          <a:srcRect b="0" l="0" r="0" t="0"/>
          <a:stretch/>
        </p:blipFill>
        <p:spPr>
          <a:xfrm>
            <a:off x="4843858" y="4017616"/>
            <a:ext cx="4570359" cy="233738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9"/>
          <p:cNvSpPr txBox="1"/>
          <p:nvPr>
            <p:ph type="ctrTitle"/>
          </p:nvPr>
        </p:nvSpPr>
        <p:spPr>
          <a:xfrm>
            <a:off x="581913" y="502995"/>
            <a:ext cx="8220850" cy="91217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080808"/>
              </a:buClr>
              <a:buSzPts val="4800"/>
              <a:buFont typeface="Geist"/>
              <a:buNone/>
            </a:pPr>
            <a:r>
              <a:rPr b="1" lang="it-IT">
                <a:latin typeface="Geist"/>
                <a:ea typeface="Geist"/>
                <a:cs typeface="Geist"/>
                <a:sym typeface="Geist"/>
              </a:rPr>
              <a:t>Da dove iniziamo?</a:t>
            </a:r>
            <a:endParaRPr/>
          </a:p>
        </p:txBody>
      </p:sp>
      <p:sp>
        <p:nvSpPr>
          <p:cNvPr id="181" name="Google Shape;181;p9"/>
          <p:cNvSpPr txBox="1"/>
          <p:nvPr/>
        </p:nvSpPr>
        <p:spPr>
          <a:xfrm>
            <a:off x="649357" y="1630017"/>
            <a:ext cx="6063900" cy="17856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None/>
            </a:pPr>
            <a:r>
              <a:rPr lang="it-IT" sz="2000">
                <a:latin typeface="Geist"/>
                <a:ea typeface="Geist"/>
                <a:cs typeface="Geist"/>
                <a:sym typeface="Geist"/>
              </a:rPr>
              <a:t>Lavoreremo con un dataset pubblico di titoli Netflix.</a:t>
            </a:r>
            <a:endParaRPr sz="2000">
              <a:latin typeface="Geist"/>
              <a:ea typeface="Geist"/>
              <a:cs typeface="Geist"/>
              <a:sym typeface="Geist"/>
            </a:endParaRPr>
          </a:p>
          <a:p>
            <a:pPr indent="0" lvl="0" marL="0" rtl="0" algn="l">
              <a:lnSpc>
                <a:spcPct val="150000"/>
              </a:lnSpc>
              <a:spcBef>
                <a:spcPts val="0"/>
              </a:spcBef>
              <a:spcAft>
                <a:spcPts val="0"/>
              </a:spcAft>
              <a:buNone/>
            </a:pPr>
            <a:r>
              <a:rPr lang="it-IT" sz="2000">
                <a:latin typeface="Geist"/>
                <a:ea typeface="Geist"/>
                <a:cs typeface="Geist"/>
                <a:sym typeface="Geist"/>
              </a:rPr>
              <a:t>Contiene informazioni come: titolo, regista, cast, genere, descrizione, anno di uscita, ecc.</a:t>
            </a:r>
            <a:endParaRPr sz="2000">
              <a:latin typeface="Geist"/>
              <a:ea typeface="Geist"/>
              <a:cs typeface="Geist"/>
              <a:sym typeface="Geist"/>
            </a:endParaRPr>
          </a:p>
        </p:txBody>
      </p:sp>
      <p:pic>
        <p:nvPicPr>
          <p:cNvPr descr="Immagine che contiene testo, schermata, Carattere&#10;&#10;Il contenuto generato dall'IA potrebbe non essere corretto." id="182" name="Google Shape;182;p9"/>
          <p:cNvPicPr preferRelativeResize="0"/>
          <p:nvPr/>
        </p:nvPicPr>
        <p:blipFill rotWithShape="1">
          <a:blip r:embed="rId3">
            <a:alphaModFix/>
          </a:blip>
          <a:srcRect b="0" l="0" r="0" t="0"/>
          <a:stretch/>
        </p:blipFill>
        <p:spPr>
          <a:xfrm>
            <a:off x="7155821" y="1415171"/>
            <a:ext cx="4454265" cy="445426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i Office">
  <a:themeElements>
    <a:clrScheme name="DATA MASTERS / Accent">
      <a:dk1>
        <a:srgbClr val="080808"/>
      </a:dk1>
      <a:lt1>
        <a:srgbClr val="FFFFFF"/>
      </a:lt1>
      <a:dk2>
        <a:srgbClr val="2D51FF"/>
      </a:dk2>
      <a:lt2>
        <a:srgbClr val="D5DCFF"/>
      </a:lt2>
      <a:accent1>
        <a:srgbClr val="E5FC54"/>
      </a:accent1>
      <a:accent2>
        <a:srgbClr val="32FE6B"/>
      </a:accent2>
      <a:accent3>
        <a:srgbClr val="C294FF"/>
      </a:accent3>
      <a:accent4>
        <a:srgbClr val="FE5D02"/>
      </a:accent4>
      <a:accent5>
        <a:srgbClr val="FF70FE"/>
      </a:accent5>
      <a:accent6>
        <a:srgbClr val="680031"/>
      </a:accent6>
      <a:hlink>
        <a:srgbClr val="202F74"/>
      </a:hlink>
      <a:folHlink>
        <a:srgbClr val="8197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i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2024-05-07T08:54:19Z</dcterms:created>
  <dc:creator>Marianna Palmieri</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0x010100B80F739D063119448F3F16B01AD45BCD</vt:lpwstr>
  </property>
</Properties>
</file>